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8" r:id="rId1"/>
  </p:sldMasterIdLst>
  <p:notesMasterIdLst>
    <p:notesMasterId r:id="rId27"/>
  </p:notesMasterIdLst>
  <p:sldIdLst>
    <p:sldId id="299" r:id="rId2"/>
    <p:sldId id="336" r:id="rId3"/>
    <p:sldId id="263" r:id="rId4"/>
    <p:sldId id="337" r:id="rId5"/>
    <p:sldId id="258" r:id="rId6"/>
    <p:sldId id="338" r:id="rId7"/>
    <p:sldId id="346" r:id="rId8"/>
    <p:sldId id="349" r:id="rId9"/>
    <p:sldId id="259" r:id="rId10"/>
    <p:sldId id="340" r:id="rId11"/>
    <p:sldId id="262" r:id="rId12"/>
    <p:sldId id="260" r:id="rId13"/>
    <p:sldId id="261" r:id="rId14"/>
    <p:sldId id="264" r:id="rId15"/>
    <p:sldId id="347" r:id="rId16"/>
    <p:sldId id="341" r:id="rId17"/>
    <p:sldId id="348" r:id="rId18"/>
    <p:sldId id="342" r:id="rId19"/>
    <p:sldId id="265" r:id="rId20"/>
    <p:sldId id="343" r:id="rId21"/>
    <p:sldId id="344" r:id="rId22"/>
    <p:sldId id="267" r:id="rId23"/>
    <p:sldId id="350" r:id="rId24"/>
    <p:sldId id="268" r:id="rId25"/>
    <p:sldId id="345" r:id="rId26"/>
  </p:sldIdLst>
  <p:sldSz cx="9144000" cy="5143500" type="screen16x9"/>
  <p:notesSz cx="6858000" cy="9144000"/>
  <p:embeddedFontLst>
    <p:embeddedFont>
      <p:font typeface="Degular Display" panose="020B0604050503060204" pitchFamily="34" charset="77"/>
      <p:regular r:id="rId28"/>
    </p:embeddedFont>
    <p:embeddedFont>
      <p:font typeface="Degular Display Black" panose="020B0604050503060204" pitchFamily="34" charset="77"/>
      <p:bold r:id="rId29"/>
    </p:embeddedFont>
    <p:embeddedFont>
      <p:font typeface="Gill Sans MT" panose="020B0502020104020203" pitchFamily="34" charset="77"/>
      <p:regular r:id="rId30"/>
      <p:bold r:id="rId31"/>
      <p:italic r:id="rId32"/>
      <p:boldItalic r:id="rId33"/>
    </p:embeddedFont>
    <p:embeddedFont>
      <p:font typeface="Inter" panose="02000503000000020004" pitchFamily="2" charset="0"/>
      <p:regular r:id="rId34"/>
      <p:bold r:id="rId35"/>
      <p:italic r:id="rId36"/>
      <p:boldItalic r:id="rId37"/>
    </p:embeddedFont>
    <p:embeddedFont>
      <p:font typeface="Inter Black" panose="02000503000000020004" pitchFamily="2" charset="0"/>
      <p:bold r:id="rId38"/>
      <p:italic r:id="rId39"/>
      <p:boldItalic r:id="rId40"/>
    </p:embeddedFont>
    <p:embeddedFont>
      <p:font typeface="Inter Light" panose="02000403000000020004" pitchFamily="2" charset="0"/>
      <p:regular r:id="rId41"/>
      <p:bold r:id="rId42"/>
      <p:italic r:id="rId43"/>
      <p:boldItalic r:id="rId44"/>
    </p:embeddedFont>
    <p:embeddedFont>
      <p:font typeface="Inter Medium" panose="02000503000000020004" pitchFamily="2" charset="0"/>
      <p:regular r:id="rId45"/>
      <p:bold r:id="rId46"/>
      <p:italic r:id="rId47"/>
      <p:boldItalic r:id="rId48"/>
    </p:embeddedFont>
    <p:embeddedFont>
      <p:font typeface="Inter SemiBold" panose="02000503000000020004" pitchFamily="2" charset="0"/>
      <p:regular r:id="rId49"/>
      <p:bold r:id="rId50"/>
      <p:italic r:id="rId51"/>
      <p:boldItalic r:id="rId52"/>
    </p:embeddedFont>
    <p:embeddedFont>
      <p:font typeface="Lato" panose="020F0502020204030203" pitchFamily="34" charset="77"/>
      <p:regular r:id="rId53"/>
      <p:bold r:id="rId54"/>
      <p:italic r:id="rId55"/>
      <p:boldItalic r:id="rId56"/>
    </p:embeddedFont>
    <p:embeddedFont>
      <p:font typeface="Lato Light" panose="020F0302020204030203" pitchFamily="34" charset="77"/>
      <p:regular r:id="rId57"/>
      <p:italic r:id="rId58"/>
    </p:embeddedFont>
    <p:embeddedFont>
      <p:font typeface="Proxima Nova" panose="02000506030000020004" pitchFamily="2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561"/>
    <p:restoredTop sz="94617"/>
  </p:normalViewPr>
  <p:slideViewPr>
    <p:cSldViewPr snapToGrid="0">
      <p:cViewPr varScale="1">
        <p:scale>
          <a:sx n="128" d="100"/>
          <a:sy n="128" d="100"/>
        </p:scale>
        <p:origin x="168" y="4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3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font" Target="fonts/font3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10" Type="http://schemas.openxmlformats.org/officeDocument/2006/relationships/slide" Target="slides/slide9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font" Target="fonts/font33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1f27f6ff4e_0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1f27f6ff4e_0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1f27f6ff4e_0_1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1f27f6ff4e_0_1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1f27f6ff4e_0_1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1f27f6ff4e_0_1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7937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2594377f30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2594377f30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1871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1f27f6ff4e_0_1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1f27f6ff4e_0_1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1f27f6ff4e_0_1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1f27f6ff4e_0_1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0121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1f27f6ff4e_0_1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1f27f6ff4e_0_1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1f27f6ff4e_0_9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1f27f6ff4e_0_9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1f27f6ff4e_0_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1f27f6ff4e_0_9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1f27f6ff4e_0_1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1f27f6ff4e_0_1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1f27f6ff4e_0_9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1f27f6ff4e_0_9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2594377f30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2594377f30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1f27f6ff4e_0_1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1f27f6ff4e_0_1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1f27f6ff4e_0_1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1f27f6ff4e_0_1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524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2594377f30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2594377f30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5726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Horizon TR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r="18227"/>
          <a:stretch/>
        </p:blipFill>
        <p:spPr>
          <a:xfrm>
            <a:off x="1666875" y="0"/>
            <a:ext cx="7477125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2" y="2197925"/>
            <a:ext cx="6258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4250525"/>
            <a:ext cx="8520600" cy="5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1177" y="221454"/>
            <a:ext cx="2103039" cy="707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14;p2"/>
          <p:cNvGrpSpPr/>
          <p:nvPr/>
        </p:nvGrpSpPr>
        <p:grpSpPr>
          <a:xfrm>
            <a:off x="-100" y="6698300"/>
            <a:ext cx="9144100" cy="5143500"/>
            <a:chOff x="-100" y="0"/>
            <a:chExt cx="9144100" cy="5143500"/>
          </a:xfrm>
        </p:grpSpPr>
        <p:sp>
          <p:nvSpPr>
            <p:cNvPr id="15" name="Google Shape;15;p2"/>
            <p:cNvSpPr/>
            <p:nvPr/>
          </p:nvSpPr>
          <p:spPr>
            <a:xfrm>
              <a:off x="-100" y="4749900"/>
              <a:ext cx="9144000" cy="39360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5400000">
              <a:off x="-2374950" y="2374950"/>
              <a:ext cx="5143500" cy="39360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5400000">
              <a:off x="6375450" y="2374950"/>
              <a:ext cx="5143500" cy="39360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grpSp>
          <p:nvGrpSpPr>
            <p:cNvPr id="18" name="Google Shape;18;p2"/>
            <p:cNvGrpSpPr/>
            <p:nvPr/>
          </p:nvGrpSpPr>
          <p:grpSpPr>
            <a:xfrm>
              <a:off x="-100" y="0"/>
              <a:ext cx="9144000" cy="5143500"/>
              <a:chOff x="-100" y="0"/>
              <a:chExt cx="9144000" cy="51435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-100" y="0"/>
                <a:ext cx="9144000" cy="393600"/>
              </a:xfrm>
              <a:prstGeom prst="rect">
                <a:avLst/>
              </a:prstGeom>
              <a:solidFill>
                <a:srgbClr val="FF0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 Light"/>
                  <a:ea typeface="Inter Light"/>
                  <a:cs typeface="Inter Light"/>
                  <a:sym typeface="Inter Light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5400000">
                <a:off x="2000250" y="2374950"/>
                <a:ext cx="5143500" cy="393600"/>
              </a:xfrm>
              <a:prstGeom prst="rect">
                <a:avLst/>
              </a:prstGeom>
              <a:solidFill>
                <a:srgbClr val="FF0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 Light"/>
                  <a:ea typeface="Inter Light"/>
                  <a:cs typeface="Inter Light"/>
                  <a:sym typeface="Inter Light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 rot="5400000">
              <a:off x="-187350" y="2374950"/>
              <a:ext cx="5143500" cy="39360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5400000">
              <a:off x="4187850" y="2374950"/>
              <a:ext cx="5143500" cy="39360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subTitle" idx="2"/>
          </p:nvPr>
        </p:nvSpPr>
        <p:spPr>
          <a:xfrm>
            <a:off x="391450" y="393550"/>
            <a:ext cx="1798800" cy="9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117" name="Google Shape;117;p17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122" name="Google Shape;122;p18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Inter Black"/>
              <a:buNone/>
              <a:defRPr sz="12000">
                <a:latin typeface="Inter Black"/>
                <a:ea typeface="Inter Black"/>
                <a:cs typeface="Inter Black"/>
                <a:sym typeface="Inter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1" name="Google Shape;131;p20"/>
          <p:cNvSpPr txBox="1">
            <a:spLocks noGrp="1"/>
          </p:cNvSpPr>
          <p:nvPr>
            <p:ph type="body" idx="1"/>
          </p:nvPr>
        </p:nvSpPr>
        <p:spPr>
          <a:xfrm>
            <a:off x="311700" y="2847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134" name="Google Shape;134;p20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145" name="Google Shape;145;p22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idnight">
  <p:cSld name="BLANK_2">
    <p:bg>
      <p:bgPr>
        <a:solidFill>
          <a:srgbClr val="11122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pic>
        <p:nvPicPr>
          <p:cNvPr id="148" name="Google Shape;14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80625" y="4701600"/>
            <a:ext cx="802575" cy="270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23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56546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orizon With Star">
  <p:cSld name="BLANK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5625" y="2654675"/>
            <a:ext cx="1396152" cy="139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1177" y="221454"/>
            <a:ext cx="2103039" cy="70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On Midnight">
  <p:cSld name="BLANK_1_1_1">
    <p:bg>
      <p:bgPr>
        <a:solidFill>
          <a:srgbClr val="111222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2449" y="1572550"/>
            <a:ext cx="5939102" cy="199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- White">
  <p:cSld name="TITLE_2_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>
            <a:spLocks noGrp="1"/>
          </p:cNvSpPr>
          <p:nvPr>
            <p:ph type="ctrTitle"/>
          </p:nvPr>
        </p:nvSpPr>
        <p:spPr>
          <a:xfrm>
            <a:off x="1443000" y="953175"/>
            <a:ext cx="6258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9pPr>
          </a:lstStyle>
          <a:p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subTitle" idx="1"/>
          </p:nvPr>
        </p:nvSpPr>
        <p:spPr>
          <a:xfrm>
            <a:off x="1443000" y="3005775"/>
            <a:ext cx="62580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9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170" name="Google Shape;170;p29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- Midnight">
  <p:cSld name="TITLE_2_1_1_1">
    <p:bg>
      <p:bgPr>
        <a:solidFill>
          <a:schemeClr val="dk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>
            <a:spLocks noGrp="1"/>
          </p:cNvSpPr>
          <p:nvPr>
            <p:ph type="ctrTitle"/>
          </p:nvPr>
        </p:nvSpPr>
        <p:spPr>
          <a:xfrm>
            <a:off x="1443000" y="953175"/>
            <a:ext cx="6258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9pPr>
          </a:lstStyle>
          <a:p>
            <a:endParaRPr/>
          </a:p>
        </p:txBody>
      </p:sp>
      <p:sp>
        <p:nvSpPr>
          <p:cNvPr id="179" name="Google Shape;179;p31"/>
          <p:cNvSpPr txBox="1">
            <a:spLocks noGrp="1"/>
          </p:cNvSpPr>
          <p:nvPr>
            <p:ph type="subTitle" idx="1"/>
          </p:nvPr>
        </p:nvSpPr>
        <p:spPr>
          <a:xfrm>
            <a:off x="1443000" y="3005775"/>
            <a:ext cx="62580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31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pic>
        <p:nvPicPr>
          <p:cNvPr id="181" name="Google Shape;181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80625" y="4701600"/>
            <a:ext cx="802575" cy="270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31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56546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_Two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0548A5B5-FDA1-8C43-AEF4-AB27E90EEB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768" y="1172224"/>
            <a:ext cx="4017263" cy="288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solidFill>
                  <a:srgbClr val="333333"/>
                </a:solidFill>
                <a:latin typeface="Gill Sans MT" panose="020B0502020104020203" pitchFamily="34" charset="77"/>
                <a:ea typeface="Gill Sans Nova SemiBold" panose="020B0502020204020203" pitchFamily="34" charset="-128"/>
                <a:cs typeface="Gill Sans Nova SemiBold" panose="020B0502020204020203" pitchFamily="34" charset="-128"/>
              </a:defRPr>
            </a:lvl1pPr>
          </a:lstStyle>
          <a:p>
            <a:pPr lvl="0"/>
            <a:r>
              <a:rPr lang="en-US" dirty="0"/>
              <a:t>Subhead goes Here with Body Text Below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FFDEF9ED-6E6E-0944-BF2D-FB6B4F8BE9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0768" y="3044368"/>
            <a:ext cx="8128368" cy="288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solidFill>
                  <a:srgbClr val="333333"/>
                </a:solidFill>
                <a:latin typeface="Gill Sans MT" panose="020B0502020104020203" pitchFamily="34" charset="77"/>
                <a:ea typeface="Gill Sans Nova SemiBold" panose="020B0502020204020203" pitchFamily="34" charset="-128"/>
                <a:cs typeface="Gill Sans Nova SemiBold" panose="020B0502020204020203" pitchFamily="34" charset="-128"/>
              </a:defRPr>
            </a:lvl1pPr>
          </a:lstStyle>
          <a:p>
            <a:pPr lvl="0"/>
            <a:r>
              <a:rPr lang="en-US" dirty="0"/>
              <a:t>Subhead goes Here with Body Text Below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4806E6F-9574-2444-AF0C-9B69AFD440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387" y="3350788"/>
            <a:ext cx="8128750" cy="139065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6858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0287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3716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Occae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ectatis</a:t>
            </a:r>
            <a:r>
              <a:rPr lang="en-US" dirty="0"/>
              <a:t> </a:t>
            </a:r>
            <a:r>
              <a:rPr lang="en-US" dirty="0" err="1"/>
              <a:t>accust</a:t>
            </a:r>
            <a:r>
              <a:rPr lang="en-US" dirty="0"/>
              <a:t> </a:t>
            </a:r>
            <a:r>
              <a:rPr lang="en-US" dirty="0" err="1"/>
              <a:t>atin</a:t>
            </a:r>
            <a:r>
              <a:rPr lang="en-US" dirty="0"/>
              <a:t> rem </a:t>
            </a:r>
            <a:r>
              <a:rPr lang="en-US" dirty="0" err="1"/>
              <a:t>ari</a:t>
            </a:r>
            <a:r>
              <a:rPr lang="en-US" dirty="0"/>
              <a:t> </a:t>
            </a:r>
            <a:r>
              <a:rPr lang="en-US" dirty="0" err="1"/>
              <a:t>inctotur</a:t>
            </a:r>
            <a:r>
              <a:rPr lang="en-US" dirty="0"/>
              <a:t> </a:t>
            </a:r>
            <a:r>
              <a:rPr lang="en-US" dirty="0" err="1"/>
              <a:t>simus</a:t>
            </a:r>
            <a:r>
              <a:rPr lang="en-US" dirty="0"/>
              <a:t> </a:t>
            </a:r>
            <a:r>
              <a:rPr lang="en-US" dirty="0" err="1"/>
              <a:t>porrum</a:t>
            </a:r>
            <a:r>
              <a:rPr lang="en-US" dirty="0"/>
              <a:t> </a:t>
            </a:r>
            <a:r>
              <a:rPr lang="en-US" dirty="0" err="1"/>
              <a:t>harcitis</a:t>
            </a:r>
            <a:r>
              <a:rPr lang="en-US" dirty="0"/>
              <a:t> </a:t>
            </a:r>
            <a:r>
              <a:rPr lang="en-US" dirty="0" err="1"/>
              <a:t>essit</a:t>
            </a:r>
            <a:r>
              <a:rPr lang="en-US" dirty="0"/>
              <a:t> mi, </a:t>
            </a:r>
            <a:r>
              <a:rPr lang="en-US" dirty="0" err="1"/>
              <a:t>odis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</a:t>
            </a:r>
            <a:r>
              <a:rPr lang="en-US" dirty="0" err="1"/>
              <a:t>exceriatur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arum </a:t>
            </a:r>
            <a:r>
              <a:rPr lang="en-US" dirty="0" err="1"/>
              <a:t>vitione</a:t>
            </a:r>
            <a:r>
              <a:rPr lang="en-US" dirty="0"/>
              <a:t> </a:t>
            </a:r>
            <a:r>
              <a:rPr lang="en-US" dirty="0" err="1"/>
              <a:t>strupta</a:t>
            </a:r>
            <a:r>
              <a:rPr lang="en-US" dirty="0"/>
              <a:t> </a:t>
            </a:r>
            <a:r>
              <a:rPr lang="en-US" dirty="0" err="1"/>
              <a:t>sequas</a:t>
            </a:r>
            <a:r>
              <a:rPr lang="en-US" dirty="0"/>
              <a:t> </a:t>
            </a:r>
            <a:r>
              <a:rPr lang="en-US" dirty="0" err="1"/>
              <a:t>quasper</a:t>
            </a:r>
            <a:r>
              <a:rPr lang="en-US" dirty="0"/>
              <a:t> </a:t>
            </a:r>
            <a:r>
              <a:rPr lang="en-US" dirty="0" err="1"/>
              <a:t>emquiam</a:t>
            </a:r>
            <a:r>
              <a:rPr lang="en-US" dirty="0"/>
              <a:t> </a:t>
            </a:r>
            <a:r>
              <a:rPr lang="en-US" dirty="0" err="1"/>
              <a:t>fugita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ad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andam</a:t>
            </a:r>
            <a:r>
              <a:rPr lang="en-US" dirty="0"/>
              <a:t> </a:t>
            </a:r>
            <a:r>
              <a:rPr lang="en-US" dirty="0" err="1"/>
              <a:t>sunto</a:t>
            </a:r>
            <a:r>
              <a:rPr lang="en-US" dirty="0"/>
              <a:t> ma </a:t>
            </a:r>
            <a:r>
              <a:rPr lang="en-US" dirty="0" err="1"/>
              <a:t>dellacepel</a:t>
            </a:r>
            <a:r>
              <a:rPr lang="en-US" dirty="0"/>
              <a:t> eat </a:t>
            </a:r>
            <a:r>
              <a:rPr lang="en-US" dirty="0" err="1"/>
              <a:t>eiuntib</a:t>
            </a:r>
            <a:r>
              <a:rPr lang="en-US" dirty="0"/>
              <a:t> </a:t>
            </a:r>
            <a:r>
              <a:rPr lang="en-US" dirty="0" err="1"/>
              <a:t>errum</a:t>
            </a:r>
            <a:r>
              <a:rPr lang="en-US" dirty="0"/>
              <a:t>, sum </a:t>
            </a:r>
            <a:r>
              <a:rPr lang="en-US" dirty="0" err="1"/>
              <a:t>dolo</a:t>
            </a:r>
            <a:r>
              <a:rPr lang="en-US" dirty="0"/>
              <a:t> et </a:t>
            </a:r>
            <a:r>
              <a:rPr lang="en-US" dirty="0" err="1"/>
              <a:t>quia</a:t>
            </a:r>
            <a:r>
              <a:rPr lang="en-US" dirty="0"/>
              <a:t> pro </a:t>
            </a:r>
            <a:r>
              <a:rPr lang="en-US" dirty="0" err="1"/>
              <a:t>excepratetur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rerrore</a:t>
            </a:r>
            <a:r>
              <a:rPr lang="en-US" dirty="0"/>
              <a:t> </a:t>
            </a:r>
            <a:r>
              <a:rPr lang="en-US" dirty="0" err="1"/>
              <a:t>ndaeper</a:t>
            </a:r>
            <a:r>
              <a:rPr lang="en-US" dirty="0"/>
              <a:t> </a:t>
            </a:r>
            <a:r>
              <a:rPr lang="en-US" dirty="0" err="1"/>
              <a:t>rumque</a:t>
            </a:r>
            <a:r>
              <a:rPr lang="en-US" dirty="0"/>
              <a:t>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porehent</a:t>
            </a:r>
            <a:r>
              <a:rPr lang="en-US" dirty="0"/>
              <a:t> et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vendant</a:t>
            </a:r>
            <a:r>
              <a:rPr lang="en-US" dirty="0"/>
              <a:t> </a:t>
            </a:r>
            <a:r>
              <a:rPr lang="en-US" dirty="0" err="1"/>
              <a:t>inciditibus</a:t>
            </a:r>
            <a:r>
              <a:rPr lang="en-US" dirty="0"/>
              <a:t>, </a:t>
            </a:r>
            <a:r>
              <a:rPr lang="en-US" dirty="0" err="1"/>
              <a:t>sequiaese</a:t>
            </a:r>
            <a:r>
              <a:rPr lang="en-US" dirty="0"/>
              <a:t> </a:t>
            </a:r>
            <a:r>
              <a:rPr lang="en-US" dirty="0" err="1"/>
              <a:t>nobisiminus</a:t>
            </a:r>
            <a:r>
              <a:rPr lang="en-US" dirty="0"/>
              <a:t> </a:t>
            </a:r>
            <a:r>
              <a:rPr lang="en-US" dirty="0" err="1"/>
              <a:t>simi</a:t>
            </a:r>
            <a:r>
              <a:rPr lang="en-US" dirty="0"/>
              <a:t> </a:t>
            </a:r>
            <a:r>
              <a:rPr lang="en-US" dirty="0" err="1"/>
              <a:t>harcitis</a:t>
            </a:r>
            <a:r>
              <a:rPr lang="en-US" dirty="0"/>
              <a:t> </a:t>
            </a:r>
            <a:r>
              <a:rPr lang="en-US" dirty="0" err="1"/>
              <a:t>essit</a:t>
            </a:r>
            <a:r>
              <a:rPr lang="en-US" dirty="0"/>
              <a:t> mi, </a:t>
            </a:r>
            <a:r>
              <a:rPr lang="en-US" dirty="0" err="1"/>
              <a:t>odis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</a:t>
            </a:r>
            <a:r>
              <a:rPr lang="en-US" dirty="0" err="1"/>
              <a:t>exceriatur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arum. </a:t>
            </a:r>
            <a:r>
              <a:rPr lang="en-US" dirty="0" err="1"/>
              <a:t>Occae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ectatis</a:t>
            </a:r>
            <a:r>
              <a:rPr lang="en-US" dirty="0"/>
              <a:t> </a:t>
            </a:r>
            <a:r>
              <a:rPr lang="en-US" dirty="0" err="1"/>
              <a:t>accust</a:t>
            </a:r>
            <a:r>
              <a:rPr lang="en-US" dirty="0"/>
              <a:t> </a:t>
            </a:r>
            <a:r>
              <a:rPr lang="en-US" dirty="0" err="1"/>
              <a:t>atin</a:t>
            </a:r>
            <a:r>
              <a:rPr lang="en-US" dirty="0"/>
              <a:t> rem </a:t>
            </a:r>
            <a:r>
              <a:rPr lang="en-US" dirty="0" err="1"/>
              <a:t>ari</a:t>
            </a:r>
            <a:r>
              <a:rPr lang="en-US" dirty="0"/>
              <a:t> </a:t>
            </a:r>
            <a:r>
              <a:rPr lang="en-US" dirty="0" err="1"/>
              <a:t>inctotur</a:t>
            </a:r>
            <a:r>
              <a:rPr lang="en-US" dirty="0"/>
              <a:t> </a:t>
            </a:r>
            <a:r>
              <a:rPr lang="en-US" dirty="0" err="1"/>
              <a:t>simus</a:t>
            </a:r>
            <a:r>
              <a:rPr lang="en-US" dirty="0"/>
              <a:t> </a:t>
            </a:r>
            <a:r>
              <a:rPr lang="en-US" dirty="0" err="1"/>
              <a:t>porrum</a:t>
            </a:r>
            <a:r>
              <a:rPr lang="en-US" dirty="0"/>
              <a:t> </a:t>
            </a:r>
            <a:r>
              <a:rPr lang="en-US" dirty="0" err="1"/>
              <a:t>harcitis</a:t>
            </a:r>
            <a:r>
              <a:rPr lang="en-US" dirty="0"/>
              <a:t> </a:t>
            </a:r>
            <a:r>
              <a:rPr lang="en-US" dirty="0" err="1"/>
              <a:t>essit</a:t>
            </a:r>
            <a:r>
              <a:rPr lang="en-US" dirty="0"/>
              <a:t> mi, </a:t>
            </a:r>
            <a:r>
              <a:rPr lang="en-US" dirty="0" err="1"/>
              <a:t>odis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</a:t>
            </a:r>
            <a:r>
              <a:rPr lang="en-US" dirty="0" err="1"/>
              <a:t>exceriatur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arum </a:t>
            </a:r>
            <a:r>
              <a:rPr lang="en-US" dirty="0" err="1"/>
              <a:t>vitione</a:t>
            </a:r>
            <a:r>
              <a:rPr lang="en-US" dirty="0"/>
              <a:t> </a:t>
            </a:r>
            <a:r>
              <a:rPr lang="en-US" dirty="0" err="1"/>
              <a:t>strupta</a:t>
            </a:r>
            <a:r>
              <a:rPr lang="en-US" dirty="0"/>
              <a:t> </a:t>
            </a:r>
            <a:r>
              <a:rPr lang="en-US" dirty="0" err="1"/>
              <a:t>sequas</a:t>
            </a:r>
            <a:r>
              <a:rPr lang="en-US" dirty="0"/>
              <a:t> </a:t>
            </a:r>
            <a:r>
              <a:rPr lang="en-US" dirty="0" err="1"/>
              <a:t>quasper</a:t>
            </a:r>
            <a:r>
              <a:rPr lang="en-US" dirty="0"/>
              <a:t> </a:t>
            </a:r>
            <a:r>
              <a:rPr lang="en-US" dirty="0" err="1"/>
              <a:t>emquiam</a:t>
            </a:r>
            <a:r>
              <a:rPr lang="en-US" dirty="0"/>
              <a:t> </a:t>
            </a:r>
            <a:r>
              <a:rPr lang="en-US" dirty="0" err="1"/>
              <a:t>fugita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ad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andam</a:t>
            </a:r>
            <a:r>
              <a:rPr lang="en-US" dirty="0"/>
              <a:t> </a:t>
            </a:r>
            <a:r>
              <a:rPr lang="en-US" dirty="0" err="1"/>
              <a:t>sunto</a:t>
            </a:r>
            <a:r>
              <a:rPr lang="en-US" dirty="0"/>
              <a:t> ma </a:t>
            </a:r>
            <a:r>
              <a:rPr lang="en-US" dirty="0" err="1"/>
              <a:t>dellacepel</a:t>
            </a:r>
            <a:r>
              <a:rPr lang="en-US" dirty="0"/>
              <a:t> eat </a:t>
            </a:r>
            <a:r>
              <a:rPr lang="en-US" dirty="0" err="1"/>
              <a:t>eiuntib</a:t>
            </a:r>
            <a:r>
              <a:rPr lang="en-US" dirty="0"/>
              <a:t> </a:t>
            </a:r>
            <a:r>
              <a:rPr lang="en-US" dirty="0" err="1"/>
              <a:t>errum</a:t>
            </a:r>
            <a:r>
              <a:rPr lang="en-US" dirty="0"/>
              <a:t>, sum </a:t>
            </a:r>
            <a:r>
              <a:rPr lang="en-US" dirty="0" err="1"/>
              <a:t>dolo</a:t>
            </a:r>
            <a:r>
              <a:rPr lang="en-US" dirty="0"/>
              <a:t> et </a:t>
            </a:r>
            <a:r>
              <a:rPr lang="en-US" dirty="0" err="1"/>
              <a:t>quia</a:t>
            </a:r>
            <a:r>
              <a:rPr lang="en-US" dirty="0"/>
              <a:t> pro </a:t>
            </a:r>
            <a:r>
              <a:rPr lang="en-US" dirty="0" err="1"/>
              <a:t>excepratetur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rerrore</a:t>
            </a:r>
            <a:r>
              <a:rPr lang="en-US" dirty="0"/>
              <a:t> </a:t>
            </a:r>
            <a:r>
              <a:rPr lang="en-US" dirty="0" err="1"/>
              <a:t>ndaeper</a:t>
            </a:r>
            <a:r>
              <a:rPr lang="en-US" dirty="0"/>
              <a:t> </a:t>
            </a:r>
            <a:r>
              <a:rPr lang="en-US" dirty="0" err="1"/>
              <a:t>rumque</a:t>
            </a:r>
            <a:r>
              <a:rPr lang="en-US" dirty="0"/>
              <a:t>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porehent</a:t>
            </a:r>
            <a:r>
              <a:rPr lang="en-US" dirty="0"/>
              <a:t> et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vendant</a:t>
            </a:r>
            <a:r>
              <a:rPr lang="en-US" dirty="0"/>
              <a:t> </a:t>
            </a:r>
            <a:r>
              <a:rPr lang="en-US" dirty="0" err="1"/>
              <a:t>inciditibus</a:t>
            </a:r>
            <a:r>
              <a:rPr lang="en-US" dirty="0"/>
              <a:t>, </a:t>
            </a:r>
            <a:r>
              <a:rPr lang="en-US" dirty="0" err="1"/>
              <a:t>sequiaese</a:t>
            </a:r>
            <a:r>
              <a:rPr lang="en-US" dirty="0"/>
              <a:t> </a:t>
            </a:r>
            <a:r>
              <a:rPr lang="en-US" dirty="0" err="1"/>
              <a:t>nobisiminus</a:t>
            </a:r>
            <a:r>
              <a:rPr lang="en-US" dirty="0"/>
              <a:t> </a:t>
            </a:r>
            <a:r>
              <a:rPr lang="en-US" dirty="0" err="1"/>
              <a:t>simi</a:t>
            </a:r>
            <a:r>
              <a:rPr lang="en-US" dirty="0"/>
              <a:t> </a:t>
            </a:r>
            <a:r>
              <a:rPr lang="en-US" dirty="0" err="1"/>
              <a:t>harcitis</a:t>
            </a:r>
            <a:r>
              <a:rPr lang="en-US" dirty="0"/>
              <a:t> </a:t>
            </a:r>
            <a:r>
              <a:rPr lang="en-US" dirty="0" err="1"/>
              <a:t>essit</a:t>
            </a:r>
            <a:r>
              <a:rPr lang="en-US" dirty="0"/>
              <a:t> mi, </a:t>
            </a:r>
            <a:r>
              <a:rPr lang="en-US" dirty="0" err="1"/>
              <a:t>odis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</a:t>
            </a:r>
            <a:r>
              <a:rPr lang="en-US" dirty="0" err="1"/>
              <a:t>exceriatur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arum.</a:t>
            </a:r>
          </a:p>
          <a:p>
            <a:pPr lvl="0"/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E93BE84-3158-0046-96E3-249E754EF8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387" y="1479404"/>
            <a:ext cx="4017654" cy="1345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050" b="0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6858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0287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3716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 err="1"/>
              <a:t>Occae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ectatis</a:t>
            </a:r>
            <a:r>
              <a:rPr lang="en-US" dirty="0"/>
              <a:t> </a:t>
            </a:r>
            <a:r>
              <a:rPr lang="en-US" dirty="0" err="1"/>
              <a:t>accust</a:t>
            </a:r>
            <a:r>
              <a:rPr lang="en-US" dirty="0"/>
              <a:t> </a:t>
            </a:r>
            <a:r>
              <a:rPr lang="en-US" dirty="0" err="1"/>
              <a:t>atin</a:t>
            </a:r>
            <a:r>
              <a:rPr lang="en-US" dirty="0"/>
              <a:t> rem </a:t>
            </a:r>
            <a:r>
              <a:rPr lang="en-US" dirty="0" err="1"/>
              <a:t>ari</a:t>
            </a:r>
            <a:r>
              <a:rPr lang="en-US" dirty="0"/>
              <a:t> </a:t>
            </a:r>
            <a:r>
              <a:rPr lang="en-US" dirty="0" err="1"/>
              <a:t>inctotur</a:t>
            </a:r>
            <a:r>
              <a:rPr lang="en-US" dirty="0"/>
              <a:t> </a:t>
            </a:r>
            <a:r>
              <a:rPr lang="en-US" dirty="0" err="1"/>
              <a:t>simus</a:t>
            </a:r>
            <a:r>
              <a:rPr lang="en-US" dirty="0"/>
              <a:t> </a:t>
            </a:r>
            <a:r>
              <a:rPr lang="en-US" dirty="0" err="1"/>
              <a:t>porrum</a:t>
            </a:r>
            <a:r>
              <a:rPr lang="en-US" dirty="0"/>
              <a:t> </a:t>
            </a:r>
            <a:r>
              <a:rPr lang="en-US" dirty="0" err="1"/>
              <a:t>harcitis</a:t>
            </a:r>
            <a:r>
              <a:rPr lang="en-US" dirty="0"/>
              <a:t> </a:t>
            </a:r>
            <a:r>
              <a:rPr lang="en-US" dirty="0" err="1"/>
              <a:t>essit</a:t>
            </a:r>
            <a:r>
              <a:rPr lang="en-US" dirty="0"/>
              <a:t> mi, </a:t>
            </a:r>
            <a:r>
              <a:rPr lang="en-US" dirty="0" err="1"/>
              <a:t>odis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</a:t>
            </a:r>
            <a:r>
              <a:rPr lang="en-US" dirty="0" err="1"/>
              <a:t>exceriatur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arum </a:t>
            </a:r>
            <a:r>
              <a:rPr lang="en-US" dirty="0" err="1"/>
              <a:t>vitione</a:t>
            </a:r>
            <a:r>
              <a:rPr lang="en-US" dirty="0"/>
              <a:t> </a:t>
            </a:r>
            <a:r>
              <a:rPr lang="en-US" dirty="0" err="1"/>
              <a:t>strupta</a:t>
            </a:r>
            <a:r>
              <a:rPr lang="en-US" dirty="0"/>
              <a:t> </a:t>
            </a:r>
            <a:r>
              <a:rPr lang="en-US" dirty="0" err="1"/>
              <a:t>sequas</a:t>
            </a:r>
            <a:r>
              <a:rPr lang="en-US" dirty="0"/>
              <a:t> </a:t>
            </a:r>
            <a:r>
              <a:rPr lang="en-US" dirty="0" err="1"/>
              <a:t>quasper</a:t>
            </a:r>
            <a:r>
              <a:rPr lang="en-US" dirty="0"/>
              <a:t> </a:t>
            </a:r>
            <a:r>
              <a:rPr lang="en-US" dirty="0" err="1"/>
              <a:t>emquiam</a:t>
            </a:r>
            <a:r>
              <a:rPr lang="en-US" dirty="0"/>
              <a:t> </a:t>
            </a:r>
            <a:r>
              <a:rPr lang="en-US" dirty="0" err="1"/>
              <a:t>fugita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ad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andam</a:t>
            </a:r>
            <a:r>
              <a:rPr lang="en-US" dirty="0"/>
              <a:t> </a:t>
            </a:r>
            <a:r>
              <a:rPr lang="en-US" dirty="0" err="1"/>
              <a:t>sunto</a:t>
            </a:r>
            <a:r>
              <a:rPr lang="en-US" dirty="0"/>
              <a:t> ma </a:t>
            </a:r>
            <a:r>
              <a:rPr lang="en-US" dirty="0" err="1"/>
              <a:t>dellacepel</a:t>
            </a:r>
            <a:r>
              <a:rPr lang="en-US" dirty="0"/>
              <a:t> eat </a:t>
            </a:r>
            <a:r>
              <a:rPr lang="en-US" dirty="0" err="1"/>
              <a:t>eiuntib</a:t>
            </a:r>
            <a:r>
              <a:rPr lang="en-US" dirty="0"/>
              <a:t> </a:t>
            </a:r>
            <a:r>
              <a:rPr lang="en-US" dirty="0" err="1"/>
              <a:t>errum</a:t>
            </a:r>
            <a:r>
              <a:rPr lang="en-US" dirty="0"/>
              <a:t>, sum </a:t>
            </a:r>
            <a:r>
              <a:rPr lang="en-US" dirty="0" err="1"/>
              <a:t>dolo</a:t>
            </a:r>
            <a:r>
              <a:rPr lang="en-US" dirty="0"/>
              <a:t> et </a:t>
            </a:r>
            <a:r>
              <a:rPr lang="en-US" dirty="0" err="1"/>
              <a:t>quia</a:t>
            </a:r>
            <a:r>
              <a:rPr lang="en-US" dirty="0"/>
              <a:t> pro </a:t>
            </a:r>
            <a:r>
              <a:rPr lang="en-US" dirty="0" err="1"/>
              <a:t>excepratetur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rerrore</a:t>
            </a:r>
            <a:r>
              <a:rPr lang="en-US" dirty="0"/>
              <a:t> </a:t>
            </a:r>
            <a:r>
              <a:rPr lang="en-US" dirty="0" err="1"/>
              <a:t>ndaeper</a:t>
            </a:r>
            <a:r>
              <a:rPr lang="en-US" dirty="0"/>
              <a:t> </a:t>
            </a:r>
            <a:r>
              <a:rPr lang="en-US" dirty="0" err="1"/>
              <a:t>rumque</a:t>
            </a:r>
            <a:r>
              <a:rPr lang="en-US" dirty="0"/>
              <a:t>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porehent</a:t>
            </a:r>
            <a:r>
              <a:rPr lang="en-US" dirty="0"/>
              <a:t> et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vendant</a:t>
            </a:r>
            <a:r>
              <a:rPr lang="en-US" dirty="0"/>
              <a:t> </a:t>
            </a:r>
            <a:r>
              <a:rPr lang="en-US" dirty="0" err="1"/>
              <a:t>inciditibus</a:t>
            </a:r>
            <a:r>
              <a:rPr lang="en-US" dirty="0"/>
              <a:t>, </a:t>
            </a:r>
            <a:r>
              <a:rPr lang="en-US" dirty="0" err="1"/>
              <a:t>sequiaese</a:t>
            </a:r>
            <a:r>
              <a:rPr lang="en-US" dirty="0"/>
              <a:t> </a:t>
            </a:r>
            <a:r>
              <a:rPr lang="en-US" dirty="0" err="1"/>
              <a:t>nobisiminus</a:t>
            </a:r>
            <a:r>
              <a:rPr lang="en-US" dirty="0"/>
              <a:t> </a:t>
            </a:r>
            <a:r>
              <a:rPr lang="en-US" dirty="0" err="1"/>
              <a:t>simi</a:t>
            </a:r>
            <a:r>
              <a:rPr lang="en-US" dirty="0"/>
              <a:t> </a:t>
            </a:r>
            <a:r>
              <a:rPr lang="en-US" dirty="0" err="1"/>
              <a:t>harcitis</a:t>
            </a:r>
            <a:r>
              <a:rPr lang="en-US" dirty="0"/>
              <a:t> </a:t>
            </a:r>
            <a:r>
              <a:rPr lang="en-US" dirty="0" err="1"/>
              <a:t>essit</a:t>
            </a:r>
            <a:r>
              <a:rPr lang="en-US" dirty="0"/>
              <a:t> mi, </a:t>
            </a:r>
            <a:r>
              <a:rPr lang="en-US" dirty="0" err="1"/>
              <a:t>odis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</a:t>
            </a:r>
            <a:r>
              <a:rPr lang="en-US" dirty="0" err="1"/>
              <a:t>exceriatur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arum.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6D2E2E81-B2E0-2D4B-87DB-238C370EC8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02802" y="1172224"/>
            <a:ext cx="3906335" cy="288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solidFill>
                  <a:srgbClr val="333333"/>
                </a:solidFill>
                <a:latin typeface="Gill Sans MT" panose="020B0502020104020203" pitchFamily="34" charset="77"/>
                <a:ea typeface="Gill Sans Nova SemiBold" panose="020B0502020204020203" pitchFamily="34" charset="-128"/>
                <a:cs typeface="Gill Sans Nova SemiBold" panose="020B0502020204020203" pitchFamily="34" charset="-128"/>
              </a:defRPr>
            </a:lvl1pPr>
          </a:lstStyle>
          <a:p>
            <a:pPr lvl="0"/>
            <a:r>
              <a:rPr lang="en-US" dirty="0"/>
              <a:t>Subhead goes Here with Body Text Below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0D77604-8188-FF46-AEE9-E739C1EF39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02421" y="1479404"/>
            <a:ext cx="3906716" cy="1345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050" b="0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6858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0287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371600" indent="0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 err="1"/>
              <a:t>Occae</a:t>
            </a:r>
            <a:r>
              <a:rPr lang="en-US" dirty="0"/>
              <a:t> </a:t>
            </a:r>
            <a:r>
              <a:rPr lang="en-US" dirty="0" err="1"/>
              <a:t>dolupta</a:t>
            </a:r>
            <a:r>
              <a:rPr lang="en-US" dirty="0"/>
              <a:t> </a:t>
            </a:r>
            <a:r>
              <a:rPr lang="en-US" dirty="0" err="1"/>
              <a:t>ectatis</a:t>
            </a:r>
            <a:r>
              <a:rPr lang="en-US" dirty="0"/>
              <a:t> </a:t>
            </a:r>
            <a:r>
              <a:rPr lang="en-US" dirty="0" err="1"/>
              <a:t>accust</a:t>
            </a:r>
            <a:r>
              <a:rPr lang="en-US" dirty="0"/>
              <a:t> </a:t>
            </a:r>
            <a:r>
              <a:rPr lang="en-US" dirty="0" err="1"/>
              <a:t>atin</a:t>
            </a:r>
            <a:r>
              <a:rPr lang="en-US" dirty="0"/>
              <a:t> rem </a:t>
            </a:r>
            <a:r>
              <a:rPr lang="en-US" dirty="0" err="1"/>
              <a:t>ari</a:t>
            </a:r>
            <a:r>
              <a:rPr lang="en-US" dirty="0"/>
              <a:t> </a:t>
            </a:r>
            <a:r>
              <a:rPr lang="en-US" dirty="0" err="1"/>
              <a:t>inctotur</a:t>
            </a:r>
            <a:r>
              <a:rPr lang="en-US" dirty="0"/>
              <a:t> </a:t>
            </a:r>
            <a:r>
              <a:rPr lang="en-US" dirty="0" err="1"/>
              <a:t>simus</a:t>
            </a:r>
            <a:r>
              <a:rPr lang="en-US" dirty="0"/>
              <a:t> </a:t>
            </a:r>
            <a:r>
              <a:rPr lang="en-US" dirty="0" err="1"/>
              <a:t>porrum</a:t>
            </a:r>
            <a:r>
              <a:rPr lang="en-US" dirty="0"/>
              <a:t> </a:t>
            </a:r>
            <a:r>
              <a:rPr lang="en-US" dirty="0" err="1"/>
              <a:t>harcitis</a:t>
            </a:r>
            <a:r>
              <a:rPr lang="en-US" dirty="0"/>
              <a:t> </a:t>
            </a:r>
            <a:r>
              <a:rPr lang="en-US" dirty="0" err="1"/>
              <a:t>essit</a:t>
            </a:r>
            <a:r>
              <a:rPr lang="en-US" dirty="0"/>
              <a:t> mi, </a:t>
            </a:r>
            <a:r>
              <a:rPr lang="en-US" dirty="0" err="1"/>
              <a:t>odis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</a:t>
            </a:r>
            <a:r>
              <a:rPr lang="en-US" dirty="0" err="1"/>
              <a:t>exceriatur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arum </a:t>
            </a:r>
            <a:r>
              <a:rPr lang="en-US" dirty="0" err="1"/>
              <a:t>vitione</a:t>
            </a:r>
            <a:r>
              <a:rPr lang="en-US" dirty="0"/>
              <a:t> </a:t>
            </a:r>
            <a:r>
              <a:rPr lang="en-US" dirty="0" err="1"/>
              <a:t>strupta</a:t>
            </a:r>
            <a:r>
              <a:rPr lang="en-US" dirty="0"/>
              <a:t> </a:t>
            </a:r>
            <a:r>
              <a:rPr lang="en-US" dirty="0" err="1"/>
              <a:t>sequas</a:t>
            </a:r>
            <a:r>
              <a:rPr lang="en-US" dirty="0"/>
              <a:t> </a:t>
            </a:r>
            <a:r>
              <a:rPr lang="en-US" dirty="0" err="1"/>
              <a:t>quasper</a:t>
            </a:r>
            <a:r>
              <a:rPr lang="en-US" dirty="0"/>
              <a:t> </a:t>
            </a:r>
            <a:r>
              <a:rPr lang="en-US" dirty="0" err="1"/>
              <a:t>emquiam</a:t>
            </a:r>
            <a:r>
              <a:rPr lang="en-US" dirty="0"/>
              <a:t> </a:t>
            </a:r>
            <a:r>
              <a:rPr lang="en-US" dirty="0" err="1"/>
              <a:t>fugita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ad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andam</a:t>
            </a:r>
            <a:r>
              <a:rPr lang="en-US" dirty="0"/>
              <a:t> </a:t>
            </a:r>
            <a:r>
              <a:rPr lang="en-US" dirty="0" err="1"/>
              <a:t>sunto</a:t>
            </a:r>
            <a:r>
              <a:rPr lang="en-US" dirty="0"/>
              <a:t> ma </a:t>
            </a:r>
            <a:r>
              <a:rPr lang="en-US" dirty="0" err="1"/>
              <a:t>dellacepel</a:t>
            </a:r>
            <a:r>
              <a:rPr lang="en-US" dirty="0"/>
              <a:t> eat </a:t>
            </a:r>
            <a:r>
              <a:rPr lang="en-US" dirty="0" err="1"/>
              <a:t>eiuntib</a:t>
            </a:r>
            <a:r>
              <a:rPr lang="en-US" dirty="0"/>
              <a:t> </a:t>
            </a:r>
            <a:r>
              <a:rPr lang="en-US" dirty="0" err="1"/>
              <a:t>errum</a:t>
            </a:r>
            <a:r>
              <a:rPr lang="en-US" dirty="0"/>
              <a:t>, sum </a:t>
            </a:r>
            <a:r>
              <a:rPr lang="en-US" dirty="0" err="1"/>
              <a:t>dolo</a:t>
            </a:r>
            <a:r>
              <a:rPr lang="en-US" dirty="0"/>
              <a:t> et </a:t>
            </a:r>
            <a:r>
              <a:rPr lang="en-US" dirty="0" err="1"/>
              <a:t>quia</a:t>
            </a:r>
            <a:r>
              <a:rPr lang="en-US" dirty="0"/>
              <a:t> pro </a:t>
            </a:r>
            <a:r>
              <a:rPr lang="en-US" dirty="0" err="1"/>
              <a:t>excepratetur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rerrore</a:t>
            </a:r>
            <a:r>
              <a:rPr lang="en-US" dirty="0"/>
              <a:t> </a:t>
            </a:r>
            <a:r>
              <a:rPr lang="en-US" dirty="0" err="1"/>
              <a:t>ndaeper</a:t>
            </a:r>
            <a:r>
              <a:rPr lang="en-US" dirty="0"/>
              <a:t> </a:t>
            </a:r>
            <a:r>
              <a:rPr lang="en-US" dirty="0" err="1"/>
              <a:t>rumque</a:t>
            </a:r>
            <a:r>
              <a:rPr lang="en-US" dirty="0"/>
              <a:t>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porehent</a:t>
            </a:r>
            <a:r>
              <a:rPr lang="en-US" dirty="0"/>
              <a:t> et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vendant</a:t>
            </a:r>
            <a:r>
              <a:rPr lang="en-US" dirty="0"/>
              <a:t> </a:t>
            </a:r>
            <a:r>
              <a:rPr lang="en-US" dirty="0" err="1"/>
              <a:t>inciditibus</a:t>
            </a:r>
            <a:r>
              <a:rPr lang="en-US" dirty="0"/>
              <a:t>, </a:t>
            </a:r>
            <a:r>
              <a:rPr lang="en-US" dirty="0" err="1"/>
              <a:t>sequiaese</a:t>
            </a:r>
            <a:r>
              <a:rPr lang="en-US" dirty="0"/>
              <a:t> </a:t>
            </a:r>
            <a:r>
              <a:rPr lang="en-US" dirty="0" err="1"/>
              <a:t>nobisiminus</a:t>
            </a:r>
            <a:r>
              <a:rPr lang="en-US" dirty="0"/>
              <a:t> </a:t>
            </a:r>
            <a:r>
              <a:rPr lang="en-US" dirty="0" err="1"/>
              <a:t>simi</a:t>
            </a:r>
            <a:r>
              <a:rPr lang="en-US" dirty="0"/>
              <a:t> </a:t>
            </a:r>
            <a:r>
              <a:rPr lang="en-US" dirty="0" err="1"/>
              <a:t>harcitis</a:t>
            </a:r>
            <a:r>
              <a:rPr lang="en-US" dirty="0"/>
              <a:t> </a:t>
            </a:r>
            <a:r>
              <a:rPr lang="en-US" dirty="0" err="1"/>
              <a:t>essit</a:t>
            </a:r>
            <a:r>
              <a:rPr lang="en-US" dirty="0"/>
              <a:t> mi, </a:t>
            </a:r>
            <a:r>
              <a:rPr lang="en-US" dirty="0" err="1"/>
              <a:t>odis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</a:t>
            </a:r>
            <a:r>
              <a:rPr lang="en-US" dirty="0" err="1"/>
              <a:t>exceriatur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arum.</a:t>
            </a:r>
          </a:p>
        </p:txBody>
      </p:sp>
      <p:pic>
        <p:nvPicPr>
          <p:cNvPr id="14" name="Picture 13" descr="Text&#10;&#10;Description automatically generated with low confidence">
            <a:extLst>
              <a:ext uri="{FF2B5EF4-FFF2-40B4-BE49-F238E27FC236}">
                <a16:creationId xmlns:a16="http://schemas.microsoft.com/office/drawing/2014/main" id="{4F93B33D-B81D-1C4D-98DE-FB81FC0BF1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051" y="204708"/>
            <a:ext cx="1512194" cy="3977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FE7E6C-0050-9C49-A6EF-E2FC61EE8F19}"/>
              </a:ext>
            </a:extLst>
          </p:cNvPr>
          <p:cNvSpPr txBox="1"/>
          <p:nvPr userDrawn="1"/>
        </p:nvSpPr>
        <p:spPr>
          <a:xfrm>
            <a:off x="8377176" y="4718620"/>
            <a:ext cx="609577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2823113-60A5-9941-B030-6037FF3DB2CF}" type="slidenum">
              <a:rPr lang="en-US" sz="1125">
                <a:solidFill>
                  <a:srgbClr val="333333"/>
                </a:solidFill>
                <a:latin typeface="Gill Sans MT" panose="020B0502020104020203" pitchFamily="34" charset="77"/>
                <a:ea typeface="Gill Sans Nova Medium" panose="020B0502020204020203" pitchFamily="34" charset="-128"/>
                <a:cs typeface="Gill Sans Nova Medium" panose="020B0502020204020203" pitchFamily="34" charset="-128"/>
              </a:rPr>
              <a:pPr algn="r"/>
              <a:t>‹Nº›</a:t>
            </a:fld>
            <a:endParaRPr lang="en-US" sz="1125" dirty="0">
              <a:solidFill>
                <a:srgbClr val="333333"/>
              </a:solidFill>
              <a:latin typeface="Gill Sans MT" panose="020B0502020104020203" pitchFamily="34" charset="77"/>
              <a:ea typeface="Gill Sans Nova Medium" panose="020B0502020204020203" pitchFamily="34" charset="-128"/>
              <a:cs typeface="Gill Sans Nova Medium" panose="020B0502020204020203" pitchFamily="34" charset="-128"/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5EAA64C-2F0E-694C-9B48-1C56A975B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393" y="382042"/>
            <a:ext cx="6384892" cy="609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250" b="1" i="0">
                <a:solidFill>
                  <a:srgbClr val="FF6B00"/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 dirty="0"/>
              <a:t>Title with highlighted words</a:t>
            </a:r>
          </a:p>
        </p:txBody>
      </p:sp>
    </p:spTree>
    <p:extLst>
      <p:ext uri="{BB962C8B-B14F-4D97-AF65-F5344CB8AC3E}">
        <p14:creationId xmlns:p14="http://schemas.microsoft.com/office/powerpoint/2010/main" val="1238497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Horizon BL">
  <p:cSld name="TITLE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l="17" t="1315" r="11376" b="-227"/>
          <a:stretch/>
        </p:blipFill>
        <p:spPr>
          <a:xfrm rot="10800000">
            <a:off x="-97" y="898926"/>
            <a:ext cx="7607572" cy="424634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 txBox="1">
            <a:spLocks noGrp="1"/>
          </p:cNvSpPr>
          <p:nvPr>
            <p:ph type="ctrTitle"/>
          </p:nvPr>
        </p:nvSpPr>
        <p:spPr>
          <a:xfrm>
            <a:off x="311702" y="2197925"/>
            <a:ext cx="6258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1177" y="221454"/>
            <a:ext cx="2103039" cy="70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1700" y="4250525"/>
            <a:ext cx="8520600" cy="5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2"/>
          </p:nvPr>
        </p:nvSpPr>
        <p:spPr>
          <a:xfrm>
            <a:off x="391450" y="393550"/>
            <a:ext cx="1798800" cy="9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_Chart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2A44F3A-7A14-374E-8F5D-8A4D8236E658}"/>
              </a:ext>
            </a:extLst>
          </p:cNvPr>
          <p:cNvSpPr txBox="1"/>
          <p:nvPr userDrawn="1"/>
        </p:nvSpPr>
        <p:spPr>
          <a:xfrm>
            <a:off x="8377176" y="4718620"/>
            <a:ext cx="609577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2823113-60A5-9941-B030-6037FF3DB2CF}" type="slidenum">
              <a:rPr lang="en-US" sz="1125">
                <a:solidFill>
                  <a:schemeClr val="bg1"/>
                </a:solidFill>
                <a:latin typeface="Gill Sans MT" panose="020B0502020104020203" pitchFamily="34" charset="77"/>
                <a:ea typeface="Gill Sans Nova Medium" panose="020B0502020204020203" pitchFamily="34" charset="-128"/>
                <a:cs typeface="Gill Sans Nova Medium" panose="020B0502020204020203" pitchFamily="34" charset="-128"/>
              </a:rPr>
              <a:pPr algn="r"/>
              <a:t>‹Nº›</a:t>
            </a:fld>
            <a:endParaRPr lang="en-US" sz="1125" dirty="0">
              <a:solidFill>
                <a:schemeClr val="bg1"/>
              </a:solidFill>
              <a:latin typeface="Gill Sans MT" panose="020B0502020104020203" pitchFamily="34" charset="77"/>
              <a:ea typeface="Gill Sans Nova Medium" panose="020B0502020204020203" pitchFamily="34" charset="-128"/>
              <a:cs typeface="Gill Sans Nova Medium" panose="020B0502020204020203" pitchFamily="34" charset="-128"/>
            </a:endParaRPr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BA63876D-B490-C34B-8EEF-BEE55743F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965" y="194667"/>
            <a:ext cx="1518759" cy="422216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8C6171B5-10AE-5E46-AC5D-A2F8BDDB7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393" y="382042"/>
            <a:ext cx="4684795" cy="609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250" b="1" i="0">
                <a:solidFill>
                  <a:srgbClr val="FF6B00"/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 dirty="0"/>
              <a:t>Title with highlighted words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84E7132-4DC5-0248-9BCF-4CF82BE17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394" y="959277"/>
            <a:ext cx="5012531" cy="42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/>
              <a:t>Descriptive copy to tell reader what is going on in this chart</a:t>
            </a:r>
          </a:p>
        </p:txBody>
      </p:sp>
    </p:spTree>
    <p:extLst>
      <p:ext uri="{BB962C8B-B14F-4D97-AF65-F5344CB8AC3E}">
        <p14:creationId xmlns:p14="http://schemas.microsoft.com/office/powerpoint/2010/main" val="244578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Blank">
  <p:cSld name="TITLE_1_1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21177" y="221454"/>
            <a:ext cx="2103039" cy="70762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"/>
          <p:cNvSpPr txBox="1">
            <a:spLocks noGrp="1"/>
          </p:cNvSpPr>
          <p:nvPr>
            <p:ph type="ctrTitle"/>
          </p:nvPr>
        </p:nvSpPr>
        <p:spPr>
          <a:xfrm>
            <a:off x="311702" y="2197925"/>
            <a:ext cx="6258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Font typeface="Inter Black"/>
              <a:buNone/>
              <a:defRPr sz="5200">
                <a:latin typeface="Inter Black"/>
                <a:ea typeface="Inter Black"/>
                <a:cs typeface="Inter Black"/>
                <a:sym typeface="Inter Black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311700" y="4250525"/>
            <a:ext cx="8520600" cy="5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2"/>
          </p:nvPr>
        </p:nvSpPr>
        <p:spPr>
          <a:xfrm>
            <a:off x="391450" y="393550"/>
            <a:ext cx="1798800" cy="9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White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44" name="Google Shape;44;p6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Field">
  <p:cSld name="SECTION_HEADER_1_1">
    <p:bg>
      <p:bgPr>
        <a:solidFill>
          <a:srgbClr val="E9E7E3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52" name="Google Shape;5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54" name="Google Shape;54;p8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94100" y="1109300"/>
            <a:ext cx="8352300" cy="3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392900" y="394100"/>
            <a:ext cx="8357100" cy="605100"/>
          </a:xfrm>
          <a:prstGeom prst="rect">
            <a:avLst/>
          </a:prstGeom>
        </p:spPr>
        <p:txBody>
          <a:bodyPr spcFirstLastPara="1" wrap="square" lIns="90000" tIns="46800" rIns="90000" bIns="468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8" name="Google Shape;5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60" name="Google Shape;60;p9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Google Shape;61;p9"/>
          <p:cNvSpPr/>
          <p:nvPr/>
        </p:nvSpPr>
        <p:spPr>
          <a:xfrm>
            <a:off x="0" y="0"/>
            <a:ext cx="9149400" cy="10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392900" y="394100"/>
            <a:ext cx="8357100" cy="605100"/>
          </a:xfrm>
          <a:prstGeom prst="rect">
            <a:avLst/>
          </a:prstGeom>
        </p:spPr>
        <p:txBody>
          <a:bodyPr spcFirstLastPara="1" wrap="square" lIns="90000" tIns="46800" rIns="90000" bIns="468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392900" y="1152475"/>
            <a:ext cx="39999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4750100" y="1152475"/>
            <a:ext cx="39999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6" name="Google Shape;66;p10"/>
          <p:cNvSpPr/>
          <p:nvPr/>
        </p:nvSpPr>
        <p:spPr>
          <a:xfrm>
            <a:off x="0" y="0"/>
            <a:ext cx="9149400" cy="10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67" name="Google Shape;6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69" name="Google Shape;69;p10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Photo">
  <p:cSld name="ONE_COLUMN_TEXT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394100" y="392900"/>
            <a:ext cx="3990300" cy="580200"/>
          </a:xfrm>
          <a:prstGeom prst="rect">
            <a:avLst/>
          </a:prstGeom>
        </p:spPr>
        <p:txBody>
          <a:bodyPr spcFirstLastPara="1" wrap="square" lIns="91425" tIns="46800" rIns="91425" bIns="468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394100" y="1109300"/>
            <a:ext cx="3990300" cy="36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/>
          <p:nvPr/>
        </p:nvSpPr>
        <p:spPr>
          <a:xfrm>
            <a:off x="4777375" y="0"/>
            <a:ext cx="4375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97" name="Google Shape;97;p14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0622" y="4701603"/>
            <a:ext cx="802584" cy="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cxnSp>
        <p:nvCxnSpPr>
          <p:cNvPr id="109" name="Google Shape;109;p16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92900" y="394100"/>
            <a:ext cx="83571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92900" y="1141244"/>
            <a:ext cx="8357100" cy="3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800"/>
              <a:buFont typeface="Inter Light"/>
              <a:buChar char="●"/>
              <a:defRPr sz="1800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●"/>
              <a:defRPr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●"/>
              <a:defRPr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60" r:id="rId8"/>
    <p:sldLayoutId id="2147483662" r:id="rId9"/>
    <p:sldLayoutId id="2147483663" r:id="rId10"/>
    <p:sldLayoutId id="2147483664" r:id="rId11"/>
    <p:sldLayoutId id="2147483666" r:id="rId12"/>
    <p:sldLayoutId id="2147483668" r:id="rId13"/>
    <p:sldLayoutId id="2147483669" r:id="rId14"/>
    <p:sldLayoutId id="2147483670" r:id="rId15"/>
    <p:sldLayoutId id="2147483673" r:id="rId16"/>
    <p:sldLayoutId id="2147483675" r:id="rId17"/>
    <p:sldLayoutId id="2147483677" r:id="rId18"/>
    <p:sldLayoutId id="2147483679" r:id="rId19"/>
    <p:sldLayoutId id="2147483680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C8C4C3F-B423-D559-9C8E-81EA637D0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8439" cy="51435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B2C94C7-C045-A3B0-F178-C81E040C5292}"/>
              </a:ext>
            </a:extLst>
          </p:cNvPr>
          <p:cNvSpPr txBox="1"/>
          <p:nvPr/>
        </p:nvSpPr>
        <p:spPr>
          <a:xfrm>
            <a:off x="5363471" y="1036714"/>
            <a:ext cx="335432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75" b="1" dirty="0">
                <a:solidFill>
                  <a:srgbClr val="FF6B00"/>
                </a:solidFill>
                <a:latin typeface="Degular Display Black" panose="020B0604050503060204" pitchFamily="34" charset="77"/>
              </a:rPr>
              <a:t>MÓDULO 1</a:t>
            </a:r>
          </a:p>
          <a:p>
            <a:r>
              <a:rPr lang="es-ES_tradnl" sz="4875" b="1" dirty="0">
                <a:solidFill>
                  <a:srgbClr val="FF6B00"/>
                </a:solidFill>
                <a:latin typeface="Degular Display Black" panose="020B0604050503060204" pitchFamily="34" charset="77"/>
              </a:rPr>
              <a:t>TALLER 2:</a:t>
            </a:r>
          </a:p>
          <a:p>
            <a:r>
              <a:rPr lang="es-ES_tradnl" sz="4875" b="1" dirty="0">
                <a:solidFill>
                  <a:srgbClr val="FF6B00"/>
                </a:solidFill>
                <a:latin typeface="Degular Display Black" panose="020B0604050503060204" pitchFamily="34" charset="77"/>
              </a:rPr>
              <a:t>DIOS BIBLIA Y REALIDAD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4FDA93F-694D-DE73-068D-D864925ADB12}"/>
              </a:ext>
            </a:extLst>
          </p:cNvPr>
          <p:cNvSpPr/>
          <p:nvPr/>
        </p:nvSpPr>
        <p:spPr>
          <a:xfrm>
            <a:off x="7429500" y="145473"/>
            <a:ext cx="1631373" cy="623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050"/>
          </a:p>
        </p:txBody>
      </p:sp>
    </p:spTree>
    <p:extLst>
      <p:ext uri="{BB962C8B-B14F-4D97-AF65-F5344CB8AC3E}">
        <p14:creationId xmlns:p14="http://schemas.microsoft.com/office/powerpoint/2010/main" val="84592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23B906-B465-9FAF-7E11-197929EA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682" y="753449"/>
            <a:ext cx="4122482" cy="4199981"/>
          </a:xfrm>
        </p:spPr>
        <p:txBody>
          <a:bodyPr>
            <a:normAutofit/>
          </a:bodyPr>
          <a:lstStyle/>
          <a:p>
            <a:pPr algn="just"/>
            <a:r>
              <a:rPr lang="es-EC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Nuestra búsqueda para respuestas y soluciones: Con sabiduría del Espíritu Santo. (Santiago 3:13-18) </a:t>
            </a:r>
          </a:p>
          <a:p>
            <a:pPr algn="just"/>
            <a:endParaRPr lang="es-EC" dirty="0">
              <a:solidFill>
                <a:srgbClr val="211D1E"/>
              </a:solidFill>
              <a:effectLst/>
              <a:latin typeface="Inter" panose="02000503000000020004" pitchFamily="2" charset="0"/>
            </a:endParaRPr>
          </a:p>
          <a:p>
            <a:r>
              <a:rPr lang="es-EC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Nuestra responsabilidad: Romper el silencio hablando la verdad en el amor. (Efesios 4:14-15) </a:t>
            </a:r>
          </a:p>
          <a:p>
            <a:endParaRPr lang="es-EC" dirty="0">
              <a:solidFill>
                <a:srgbClr val="211D1E"/>
              </a:solidFill>
              <a:effectLst/>
              <a:latin typeface="Inter" panose="02000503000000020004" pitchFamily="2" charset="0"/>
            </a:endParaRPr>
          </a:p>
          <a:p>
            <a:r>
              <a:rPr lang="es-EC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Nuestro Llamado: Levantarnos por la Justicia (Salmo 72:12-14)</a:t>
            </a:r>
            <a:endParaRPr lang="es-ES_tradnl" dirty="0"/>
          </a:p>
          <a:p>
            <a:pPr marL="114300" indent="0">
              <a:buNone/>
            </a:pPr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338C7AD-F6F2-C015-C41C-0D4DDA5175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10</a:t>
            </a:fld>
            <a:endParaRPr lang="en-GB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A62C84-0261-6860-B7C0-FF67712A4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39" r="605"/>
          <a:stretch/>
        </p:blipFill>
        <p:spPr>
          <a:xfrm>
            <a:off x="4682838" y="0"/>
            <a:ext cx="46863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0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8"/>
          <p:cNvSpPr txBox="1">
            <a:spLocks noGrp="1"/>
          </p:cNvSpPr>
          <p:nvPr>
            <p:ph type="ctrTitle"/>
          </p:nvPr>
        </p:nvSpPr>
        <p:spPr>
          <a:xfrm>
            <a:off x="1443000" y="696501"/>
            <a:ext cx="6542408" cy="31375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MÓDULO 2</a:t>
            </a:r>
            <a:br>
              <a:rPr lang="en-GB" dirty="0"/>
            </a:br>
            <a:r>
              <a:rPr lang="en-GB" dirty="0"/>
              <a:t>ACCIONES DE PROTECCIÓN</a:t>
            </a:r>
            <a:br>
              <a:rPr lang="en-GB" dirty="0"/>
            </a:br>
            <a:endParaRPr dirty="0"/>
          </a:p>
        </p:txBody>
      </p:sp>
      <p:sp>
        <p:nvSpPr>
          <p:cNvPr id="236" name="Google Shape;236;p38"/>
          <p:cNvSpPr txBox="1">
            <a:spLocks noGrp="1"/>
          </p:cNvSpPr>
          <p:nvPr>
            <p:ph type="subTitle" idx="1"/>
          </p:nvPr>
        </p:nvSpPr>
        <p:spPr>
          <a:xfrm>
            <a:off x="1443000" y="4190325"/>
            <a:ext cx="62580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Subtitle</a:t>
            </a:r>
            <a:endParaRPr dirty="0"/>
          </a:p>
        </p:txBody>
      </p:sp>
      <p:sp>
        <p:nvSpPr>
          <p:cNvPr id="237" name="Google Shape;237;p38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>
            <a:spLocks noGrp="1"/>
          </p:cNvSpPr>
          <p:nvPr>
            <p:ph type="ctrTitle"/>
          </p:nvPr>
        </p:nvSpPr>
        <p:spPr>
          <a:xfrm>
            <a:off x="311702" y="1796716"/>
            <a:ext cx="6258000" cy="24538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TALLER 1</a:t>
            </a:r>
            <a:br>
              <a:rPr lang="en-GB" dirty="0"/>
            </a:br>
            <a:r>
              <a:rPr lang="en-GB" dirty="0"/>
              <a:t>DESAFÍOS PARA LA PROTECCIÓN</a:t>
            </a:r>
            <a:br>
              <a:rPr lang="en-GB" dirty="0"/>
            </a:br>
            <a:endParaRPr dirty="0"/>
          </a:p>
        </p:txBody>
      </p:sp>
      <p:sp>
        <p:nvSpPr>
          <p:cNvPr id="222" name="Google Shape;222;p36"/>
          <p:cNvSpPr txBox="1">
            <a:spLocks noGrp="1"/>
          </p:cNvSpPr>
          <p:nvPr>
            <p:ph type="subTitle" idx="2"/>
          </p:nvPr>
        </p:nvSpPr>
        <p:spPr>
          <a:xfrm>
            <a:off x="391450" y="393550"/>
            <a:ext cx="1798800" cy="9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Subtitle</a:t>
            </a:r>
            <a:endParaRPr/>
          </a:p>
        </p:txBody>
      </p:sp>
      <p:sp>
        <p:nvSpPr>
          <p:cNvPr id="223" name="Google Shape;223;p36"/>
          <p:cNvSpPr txBox="1">
            <a:spLocks noGrp="1"/>
          </p:cNvSpPr>
          <p:nvPr>
            <p:ph type="subTitle" idx="1"/>
          </p:nvPr>
        </p:nvSpPr>
        <p:spPr>
          <a:xfrm>
            <a:off x="311700" y="4250525"/>
            <a:ext cx="8520600" cy="5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Subtitle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ctrTitle"/>
          </p:nvPr>
        </p:nvSpPr>
        <p:spPr>
          <a:xfrm>
            <a:off x="311702" y="1475874"/>
            <a:ext cx="6258000" cy="2774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r>
              <a:rPr lang="es-EC" b="1" dirty="0">
                <a:solidFill>
                  <a:srgbClr val="211D1E"/>
                </a:solidFill>
                <a:effectLst/>
                <a:latin typeface="Degular Display" panose="020B0604050503060204" pitchFamily="34" charset="77"/>
              </a:rPr>
              <a:t>SESIÓN 1 </a:t>
            </a:r>
            <a:br>
              <a:rPr lang="es-EC" b="1" dirty="0">
                <a:solidFill>
                  <a:srgbClr val="211D1E"/>
                </a:solidFill>
                <a:effectLst/>
                <a:latin typeface="Degular Display" panose="020B0604050503060204" pitchFamily="34" charset="77"/>
              </a:rPr>
            </a:br>
            <a:r>
              <a:rPr lang="es-EC" b="1" dirty="0">
                <a:solidFill>
                  <a:srgbClr val="211D1E"/>
                </a:solidFill>
                <a:effectLst/>
                <a:latin typeface="Degular Display" panose="020B0604050503060204" pitchFamily="34" charset="77"/>
              </a:rPr>
              <a:t>Construyendo definiciones de diferentes tipos de violencia</a:t>
            </a:r>
            <a:endParaRPr dirty="0"/>
          </a:p>
        </p:txBody>
      </p:sp>
      <p:sp>
        <p:nvSpPr>
          <p:cNvPr id="229" name="Google Shape;229;p37"/>
          <p:cNvSpPr txBox="1">
            <a:spLocks noGrp="1"/>
          </p:cNvSpPr>
          <p:nvPr>
            <p:ph type="subTitle" idx="1"/>
          </p:nvPr>
        </p:nvSpPr>
        <p:spPr>
          <a:xfrm>
            <a:off x="311700" y="4250525"/>
            <a:ext cx="8520600" cy="5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7"/>
          <p:cNvSpPr txBox="1">
            <a:spLocks noGrp="1"/>
          </p:cNvSpPr>
          <p:nvPr>
            <p:ph type="subTitle" idx="2"/>
          </p:nvPr>
        </p:nvSpPr>
        <p:spPr>
          <a:xfrm>
            <a:off x="391450" y="393550"/>
            <a:ext cx="1798800" cy="9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392900" y="394100"/>
            <a:ext cx="8357100" cy="2487646"/>
          </a:xfrm>
          <a:prstGeom prst="rect">
            <a:avLst/>
          </a:prstGeom>
        </p:spPr>
        <p:txBody>
          <a:bodyPr spcFirstLastPara="1" wrap="square" lIns="90000" tIns="46800" rIns="90000" bIns="46800" anchor="b" anchorCtr="0">
            <a:noAutofit/>
          </a:bodyPr>
          <a:lstStyle/>
          <a:p>
            <a:r>
              <a:rPr lang="es-EC" sz="7500" b="1" dirty="0">
                <a:solidFill>
                  <a:schemeClr val="accent5">
                    <a:lumMod val="75000"/>
                  </a:schemeClr>
                </a:solidFill>
                <a:effectLst/>
                <a:latin typeface="Inter" panose="02000503000000020004" pitchFamily="2" charset="0"/>
              </a:rPr>
              <a:t>¿Qué es abuso? </a:t>
            </a:r>
            <a:endParaRPr lang="es-EC" sz="7500" dirty="0">
              <a:solidFill>
                <a:schemeClr val="accent5">
                  <a:lumMod val="75000"/>
                </a:schemeClr>
              </a:solidFill>
              <a:effectLst/>
              <a:latin typeface="Inter SemiBold" panose="02000503000000020004" pitchFamily="2" charset="0"/>
            </a:endParaRPr>
          </a:p>
        </p:txBody>
      </p:sp>
      <p:sp>
        <p:nvSpPr>
          <p:cNvPr id="252" name="Google Shape;252;p40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392900" y="394099"/>
            <a:ext cx="8357100" cy="3596925"/>
          </a:xfrm>
          <a:prstGeom prst="rect">
            <a:avLst/>
          </a:prstGeom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algn="ctr"/>
            <a:r>
              <a:rPr lang="es-EC" sz="7500" b="1" dirty="0">
                <a:solidFill>
                  <a:schemeClr val="accent5">
                    <a:lumMod val="75000"/>
                  </a:schemeClr>
                </a:solidFill>
                <a:effectLst/>
                <a:latin typeface="Inter" panose="02000503000000020004" pitchFamily="2" charset="0"/>
              </a:rPr>
              <a:t>¿Qué es negligencia</a:t>
            </a:r>
            <a:r>
              <a:rPr lang="es-EC" sz="7500" b="1" dirty="0">
                <a:solidFill>
                  <a:schemeClr val="accent5">
                    <a:lumMod val="75000"/>
                  </a:schemeClr>
                </a:solidFill>
                <a:latin typeface="Inter" panose="02000503000000020004" pitchFamily="2" charset="0"/>
              </a:rPr>
              <a:t>? </a:t>
            </a:r>
            <a:r>
              <a:rPr lang="es-EC" sz="7500" b="1" dirty="0">
                <a:solidFill>
                  <a:schemeClr val="accent5">
                    <a:lumMod val="75000"/>
                  </a:schemeClr>
                </a:solidFill>
                <a:effectLst/>
                <a:latin typeface="Inter" panose="02000503000000020004" pitchFamily="2" charset="0"/>
              </a:rPr>
              <a:t> </a:t>
            </a:r>
            <a:endParaRPr lang="es-EC" sz="7500" dirty="0">
              <a:solidFill>
                <a:schemeClr val="accent5">
                  <a:lumMod val="75000"/>
                </a:schemeClr>
              </a:solidFill>
              <a:effectLst/>
              <a:latin typeface="Inter SemiBold" panose="02000503000000020004" pitchFamily="2" charset="0"/>
            </a:endParaRPr>
          </a:p>
        </p:txBody>
      </p:sp>
      <p:sp>
        <p:nvSpPr>
          <p:cNvPr id="252" name="Google Shape;252;p40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9806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D8B842-AD59-957E-F9C2-D1411EF4B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solidFill>
                  <a:schemeClr val="accent1"/>
                </a:solidFill>
              </a:rPr>
              <a:t>DEFINICIONES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94EFC8-3986-A4DC-1A03-2CCBC6824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899" y="1152475"/>
            <a:ext cx="8357099" cy="3510900"/>
          </a:xfrm>
        </p:spPr>
        <p:txBody>
          <a:bodyPr/>
          <a:lstStyle/>
          <a:p>
            <a:pPr algn="just"/>
            <a:r>
              <a:rPr lang="es-EC" sz="1800" b="1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1. Abuso </a:t>
            </a:r>
            <a:endParaRPr lang="es-EC" sz="1800" dirty="0">
              <a:solidFill>
                <a:srgbClr val="211D1E"/>
              </a:solidFill>
              <a:effectLst/>
              <a:latin typeface="Inter" panose="02000503000000020004" pitchFamily="2" charset="0"/>
            </a:endParaRPr>
          </a:p>
          <a:p>
            <a:pPr marL="139700" indent="0" algn="just">
              <a:buNone/>
            </a:pPr>
            <a:r>
              <a:rPr lang="es-EC" sz="1800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Definición: Un acto intencional o no-intencional de herir a un niño dentro de una relación de responsabilidad, confianza o poder. </a:t>
            </a:r>
          </a:p>
          <a:p>
            <a:pPr marL="139700" indent="0" algn="just">
              <a:buNone/>
            </a:pPr>
            <a:endParaRPr lang="es-EC" sz="1800" dirty="0">
              <a:solidFill>
                <a:srgbClr val="211D1E"/>
              </a:solidFill>
              <a:effectLst/>
              <a:latin typeface="Inter" panose="02000503000000020004" pitchFamily="2" charset="0"/>
            </a:endParaRPr>
          </a:p>
          <a:p>
            <a:pPr algn="just"/>
            <a:r>
              <a:rPr lang="es-EC" sz="1800" b="1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2. Negligencia </a:t>
            </a:r>
            <a:endParaRPr lang="es-EC" sz="1800" dirty="0">
              <a:solidFill>
                <a:srgbClr val="211D1E"/>
              </a:solidFill>
              <a:effectLst/>
              <a:latin typeface="Inter" panose="02000503000000020004" pitchFamily="2" charset="0"/>
            </a:endParaRPr>
          </a:p>
          <a:p>
            <a:pPr marL="139700" indent="0" algn="just">
              <a:buNone/>
            </a:pPr>
            <a:r>
              <a:rPr lang="es-EC" sz="1800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Definición: Privar a un niño de sus necesidades básicas, cuando el adulto que cuida del niño tiene los medios para proveerlos. </a:t>
            </a:r>
          </a:p>
          <a:p>
            <a:pPr marL="139700" indent="0">
              <a:buNone/>
            </a:pPr>
            <a:endParaRPr lang="es-ES_tradn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C819FD-9979-150D-A20C-1A7B683593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07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D8B842-AD59-957E-F9C2-D1411EF4B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solidFill>
                  <a:schemeClr val="accent1"/>
                </a:solidFill>
              </a:rPr>
              <a:t>DEFINICIONES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94EFC8-3986-A4DC-1A03-2CCBC6824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899" y="1152475"/>
            <a:ext cx="8357099" cy="3510900"/>
          </a:xfrm>
        </p:spPr>
        <p:txBody>
          <a:bodyPr>
            <a:noAutofit/>
          </a:bodyPr>
          <a:lstStyle/>
          <a:p>
            <a:pPr algn="just"/>
            <a:r>
              <a:rPr lang="es-EC" sz="1800" b="1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3. Explotación </a:t>
            </a:r>
            <a:endParaRPr lang="es-EC" sz="1800" dirty="0">
              <a:solidFill>
                <a:srgbClr val="211D1E"/>
              </a:solidFill>
              <a:effectLst/>
              <a:latin typeface="Inter SemiBold" panose="02000503000000020004" pitchFamily="2" charset="0"/>
            </a:endParaRPr>
          </a:p>
          <a:p>
            <a:pPr marL="139700" indent="0" algn="just">
              <a:buNone/>
            </a:pPr>
            <a:r>
              <a:rPr lang="es-EC" sz="1800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Definición: El uso de un niño parra el beneficio de otros. </a:t>
            </a:r>
          </a:p>
          <a:p>
            <a:pPr marL="139700" indent="0" algn="just">
              <a:buNone/>
            </a:pPr>
            <a:endParaRPr lang="es-EC" sz="1800" dirty="0">
              <a:solidFill>
                <a:srgbClr val="211D1E"/>
              </a:solidFill>
              <a:latin typeface="Inter" panose="02000503000000020004" pitchFamily="2" charset="0"/>
            </a:endParaRPr>
          </a:p>
          <a:p>
            <a:pPr marL="139700" indent="0" algn="just">
              <a:buNone/>
            </a:pPr>
            <a:endParaRPr lang="es-EC" sz="1800" dirty="0">
              <a:solidFill>
                <a:srgbClr val="211D1E"/>
              </a:solidFill>
              <a:effectLst/>
              <a:latin typeface="Inter" panose="02000503000000020004" pitchFamily="2" charset="0"/>
            </a:endParaRPr>
          </a:p>
          <a:p>
            <a:pPr algn="just"/>
            <a:r>
              <a:rPr lang="es-EC" sz="1800" b="1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4. Todas las formas de violencia </a:t>
            </a:r>
            <a:endParaRPr lang="es-EC" sz="1800" dirty="0">
              <a:solidFill>
                <a:srgbClr val="211D1E"/>
              </a:solidFill>
              <a:effectLst/>
              <a:latin typeface="Inter" panose="02000503000000020004" pitchFamily="2" charset="0"/>
            </a:endParaRPr>
          </a:p>
          <a:p>
            <a:pPr marL="139700" indent="0" algn="just">
              <a:buNone/>
            </a:pPr>
            <a:r>
              <a:rPr lang="es-EC" sz="1800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Definición: El uso intencional de la fuerza física o poder, amenaza o real, contra un niño, por un individuo o por un grupo, que resulte en o tenga una gran posibilidad de resultar en un daño real o potencial para la salud, supervivencia o dignidad del niño. </a:t>
            </a:r>
          </a:p>
          <a:p>
            <a:endParaRPr lang="es-ES_tradnl" sz="180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C819FD-9979-150D-A20C-1A7B683593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64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ctrTitle"/>
          </p:nvPr>
        </p:nvSpPr>
        <p:spPr>
          <a:xfrm>
            <a:off x="311702" y="1475874"/>
            <a:ext cx="6258000" cy="2774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r>
              <a:rPr lang="es-EC" b="1" dirty="0">
                <a:solidFill>
                  <a:srgbClr val="211D1E"/>
                </a:solidFill>
                <a:effectLst/>
                <a:latin typeface="Degular Display" panose="020B0604050503060204" pitchFamily="34" charset="77"/>
              </a:rPr>
              <a:t>SESIÓN 2 </a:t>
            </a:r>
            <a:br>
              <a:rPr lang="es-EC" b="1" dirty="0">
                <a:solidFill>
                  <a:srgbClr val="211D1E"/>
                </a:solidFill>
                <a:effectLst/>
                <a:latin typeface="Degular Display" panose="020B0604050503060204" pitchFamily="34" charset="77"/>
              </a:rPr>
            </a:br>
            <a:r>
              <a:rPr lang="es-EC" b="1" dirty="0">
                <a:solidFill>
                  <a:srgbClr val="211D1E"/>
                </a:solidFill>
                <a:effectLst/>
                <a:latin typeface="Degular Display" panose="020B0604050503060204" pitchFamily="34" charset="77"/>
              </a:rPr>
              <a:t>Mitos sobre la protección e identificación de los peligros- sexual y otros tipos de violencia.</a:t>
            </a:r>
            <a:endParaRPr dirty="0"/>
          </a:p>
        </p:txBody>
      </p:sp>
      <p:sp>
        <p:nvSpPr>
          <p:cNvPr id="229" name="Google Shape;229;p37"/>
          <p:cNvSpPr txBox="1">
            <a:spLocks noGrp="1"/>
          </p:cNvSpPr>
          <p:nvPr>
            <p:ph type="subTitle" idx="1"/>
          </p:nvPr>
        </p:nvSpPr>
        <p:spPr>
          <a:xfrm>
            <a:off x="311700" y="4250525"/>
            <a:ext cx="8520600" cy="5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7"/>
          <p:cNvSpPr txBox="1">
            <a:spLocks noGrp="1"/>
          </p:cNvSpPr>
          <p:nvPr>
            <p:ph type="subTitle" idx="2"/>
          </p:nvPr>
        </p:nvSpPr>
        <p:spPr>
          <a:xfrm>
            <a:off x="391450" y="393550"/>
            <a:ext cx="1798800" cy="9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810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>
            <a:spLocks noGrp="1"/>
          </p:cNvSpPr>
          <p:nvPr>
            <p:ph type="title"/>
          </p:nvPr>
        </p:nvSpPr>
        <p:spPr>
          <a:xfrm>
            <a:off x="394100" y="392900"/>
            <a:ext cx="3990300" cy="580200"/>
          </a:xfrm>
          <a:prstGeom prst="rect">
            <a:avLst/>
          </a:prstGeom>
        </p:spPr>
        <p:txBody>
          <a:bodyPr spcFirstLastPara="1" wrap="square" lIns="91425" tIns="46800" rIns="91425" bIns="468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Inter Black"/>
                <a:ea typeface="Inter Black"/>
                <a:cs typeface="Inter Black"/>
                <a:sym typeface="Inter Black"/>
              </a:rPr>
              <a:t>MITO 1</a:t>
            </a:r>
            <a:endParaRPr sz="2000" dirty="0"/>
          </a:p>
        </p:txBody>
      </p:sp>
      <p:sp>
        <p:nvSpPr>
          <p:cNvPr id="258" name="Google Shape;258;p41"/>
          <p:cNvSpPr txBox="1">
            <a:spLocks noGrp="1"/>
          </p:cNvSpPr>
          <p:nvPr>
            <p:ph type="body" idx="4294967295"/>
          </p:nvPr>
        </p:nvSpPr>
        <p:spPr>
          <a:xfrm>
            <a:off x="392900" y="1152475"/>
            <a:ext cx="3999900" cy="33502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C" sz="3200" dirty="0">
                <a:solidFill>
                  <a:srgbClr val="211D1E"/>
                </a:solidFill>
                <a:latin typeface="Inter" panose="02000503000000020004" pitchFamily="2" charset="0"/>
              </a:rPr>
              <a:t>S</a:t>
            </a:r>
            <a:r>
              <a:rPr lang="es-EC" sz="3200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i preparamos a los niños a defenderse de un violador, ellos podrán estar seguros </a:t>
            </a:r>
          </a:p>
        </p:txBody>
      </p:sp>
      <p:sp>
        <p:nvSpPr>
          <p:cNvPr id="259" name="Google Shape;259;p41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685FFD8-50ED-E030-698B-5664EB191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63" r="-1"/>
          <a:stretch/>
        </p:blipFill>
        <p:spPr>
          <a:xfrm>
            <a:off x="4759603" y="0"/>
            <a:ext cx="4384398" cy="5067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8448B208-6F3D-7B0E-1266-7CD6B1236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704" y="949469"/>
            <a:ext cx="7662593" cy="3244562"/>
          </a:xfrm>
        </p:spPr>
        <p:txBody>
          <a:bodyPr>
            <a:noAutofit/>
          </a:bodyPr>
          <a:lstStyle/>
          <a:p>
            <a:r>
              <a:rPr lang="es-ES_tradnl" sz="4875" dirty="0">
                <a:solidFill>
                  <a:schemeClr val="bg1"/>
                </a:solidFill>
              </a:rPr>
              <a:t>SESIÓN 4</a:t>
            </a:r>
            <a:br>
              <a:rPr lang="es-ES_tradnl" sz="4875" dirty="0">
                <a:solidFill>
                  <a:schemeClr val="bg1"/>
                </a:solidFill>
              </a:rPr>
            </a:br>
            <a:r>
              <a:rPr lang="es-ES_tradnl" sz="4875" dirty="0">
                <a:solidFill>
                  <a:schemeClr val="bg1"/>
                </a:solidFill>
              </a:rPr>
              <a:t>¿Qué nos dice la Biblia sobre la protección? Principios orientadores para la protección. </a:t>
            </a:r>
          </a:p>
        </p:txBody>
      </p:sp>
    </p:spTree>
    <p:extLst>
      <p:ext uri="{BB962C8B-B14F-4D97-AF65-F5344CB8AC3E}">
        <p14:creationId xmlns:p14="http://schemas.microsoft.com/office/powerpoint/2010/main" val="3983570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>
            <a:spLocks noGrp="1"/>
          </p:cNvSpPr>
          <p:nvPr>
            <p:ph type="title"/>
          </p:nvPr>
        </p:nvSpPr>
        <p:spPr>
          <a:xfrm>
            <a:off x="394100" y="392900"/>
            <a:ext cx="3990300" cy="580200"/>
          </a:xfrm>
          <a:prstGeom prst="rect">
            <a:avLst/>
          </a:prstGeom>
        </p:spPr>
        <p:txBody>
          <a:bodyPr spcFirstLastPara="1" wrap="square" lIns="91425" tIns="46800" rIns="91425" bIns="468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Inter Black"/>
                <a:ea typeface="Inter Black"/>
                <a:cs typeface="Inter Black"/>
                <a:sym typeface="Inter Black"/>
              </a:rPr>
              <a:t>MITO 2</a:t>
            </a:r>
            <a:endParaRPr sz="2000" dirty="0"/>
          </a:p>
        </p:txBody>
      </p:sp>
      <p:sp>
        <p:nvSpPr>
          <p:cNvPr id="258" name="Google Shape;258;p41"/>
          <p:cNvSpPr txBox="1">
            <a:spLocks noGrp="1"/>
          </p:cNvSpPr>
          <p:nvPr>
            <p:ph type="body" idx="4294967295"/>
          </p:nvPr>
        </p:nvSpPr>
        <p:spPr>
          <a:xfrm>
            <a:off x="392900" y="1152475"/>
            <a:ext cx="3990300" cy="1729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C" sz="2400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La invisibilidad de las agresiones sexuales contra la niñez con la conspiración social y gubernamental para mantener los casos ocultos </a:t>
            </a:r>
          </a:p>
        </p:txBody>
      </p:sp>
      <p:sp>
        <p:nvSpPr>
          <p:cNvPr id="259" name="Google Shape;259;p41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04592F-FA2E-73B1-227B-688F0F8466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54" r="22153"/>
          <a:stretch/>
        </p:blipFill>
        <p:spPr>
          <a:xfrm>
            <a:off x="4779818" y="0"/>
            <a:ext cx="43641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10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ctrTitle"/>
          </p:nvPr>
        </p:nvSpPr>
        <p:spPr>
          <a:xfrm>
            <a:off x="311702" y="1475874"/>
            <a:ext cx="6258000" cy="2774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s-EC" b="1" dirty="0">
                <a:solidFill>
                  <a:srgbClr val="211D1E"/>
                </a:solidFill>
                <a:effectLst/>
                <a:latin typeface="Degular Display" panose="020B0604050503060204" pitchFamily="34" charset="77"/>
              </a:rPr>
              <a:t>SESIÓN 3 </a:t>
            </a:r>
            <a:br>
              <a:rPr lang="es-EC" b="1" dirty="0">
                <a:solidFill>
                  <a:srgbClr val="211D1E"/>
                </a:solidFill>
                <a:effectLst/>
                <a:latin typeface="Degular Display" panose="020B0604050503060204" pitchFamily="34" charset="77"/>
              </a:rPr>
            </a:br>
            <a:r>
              <a:rPr lang="es-EC" b="1" dirty="0">
                <a:solidFill>
                  <a:srgbClr val="211D1E"/>
                </a:solidFill>
                <a:effectLst/>
                <a:latin typeface="Degular Display" panose="020B0604050503060204" pitchFamily="34" charset="77"/>
              </a:rPr>
              <a:t>Estudios de caso de desprotección </a:t>
            </a:r>
            <a:endParaRPr dirty="0"/>
          </a:p>
        </p:txBody>
      </p:sp>
      <p:sp>
        <p:nvSpPr>
          <p:cNvPr id="229" name="Google Shape;229;p37"/>
          <p:cNvSpPr txBox="1">
            <a:spLocks noGrp="1"/>
          </p:cNvSpPr>
          <p:nvPr>
            <p:ph type="subTitle" idx="1"/>
          </p:nvPr>
        </p:nvSpPr>
        <p:spPr>
          <a:xfrm>
            <a:off x="311700" y="4250525"/>
            <a:ext cx="8520600" cy="5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7"/>
          <p:cNvSpPr txBox="1">
            <a:spLocks noGrp="1"/>
          </p:cNvSpPr>
          <p:nvPr>
            <p:ph type="subTitle" idx="2"/>
          </p:nvPr>
        </p:nvSpPr>
        <p:spPr>
          <a:xfrm>
            <a:off x="391450" y="393550"/>
            <a:ext cx="1798800" cy="9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1240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3"/>
          <p:cNvSpPr/>
          <p:nvPr/>
        </p:nvSpPr>
        <p:spPr>
          <a:xfrm>
            <a:off x="214800" y="430579"/>
            <a:ext cx="4357200" cy="4353051"/>
          </a:xfrm>
          <a:prstGeom prst="roundRect">
            <a:avLst>
              <a:gd name="adj" fmla="val 2338"/>
            </a:avLst>
          </a:prstGeom>
          <a:solidFill>
            <a:srgbClr val="F3F2F0"/>
          </a:solidFill>
          <a:ln w="9525" cap="flat" cmpd="sng">
            <a:solidFill>
              <a:srgbClr val="E9E7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latin typeface="Inter"/>
                <a:ea typeface="Inter"/>
                <a:cs typeface="Inter"/>
                <a:sym typeface="Inter"/>
              </a:rPr>
              <a:t>CASO 1</a:t>
            </a:r>
            <a:endParaRPr sz="1200" dirty="0">
              <a:latin typeface="Inter Light"/>
              <a:ea typeface="Inter Light"/>
              <a:cs typeface="Inter Light"/>
              <a:sym typeface="Inter Light"/>
            </a:endParaRPr>
          </a:p>
          <a:p>
            <a:pPr algn="just"/>
            <a:endParaRPr lang="es-EC" sz="1100" dirty="0">
              <a:effectLst/>
              <a:latin typeface="Inter" panose="02000503000000020004" pitchFamily="2" charset="0"/>
            </a:endParaRPr>
          </a:p>
          <a:p>
            <a:pPr algn="just"/>
            <a:r>
              <a:rPr lang="es-EC" sz="1100" dirty="0">
                <a:effectLst/>
                <a:latin typeface="Inter" panose="02000503000000020004" pitchFamily="2" charset="0"/>
              </a:rPr>
              <a:t>Llega un misionero a la iglesia local y conversa que es recomendado por el pastor de otra iglesia. El liderazgo lo acoge, pero no tenían lugar en la iglesia donde se pudiera quedar. </a:t>
            </a:r>
          </a:p>
          <a:p>
            <a:pPr algn="just"/>
            <a:r>
              <a:rPr lang="es-EC" sz="1100" dirty="0">
                <a:effectLst/>
                <a:latin typeface="Inter" panose="02000503000000020004" pitchFamily="2" charset="0"/>
              </a:rPr>
              <a:t>El pastor le pide a una familia de la iglesia, que tienen 5 hijos, que lo puedan acoger. Ellos lo hacen con gusto. </a:t>
            </a:r>
          </a:p>
          <a:p>
            <a:pPr algn="just"/>
            <a:r>
              <a:rPr lang="es-EC" sz="1100" dirty="0">
                <a:effectLst/>
                <a:latin typeface="Inter" panose="02000503000000020004" pitchFamily="2" charset="0"/>
              </a:rPr>
              <a:t>La madre pasa todo el tiempo en casa con los hijos y el padre trabaja, sin embargo, el misionero le dice a la madre que no se preocupe, que puede dejar a sus hijos con él si ella necesita salir. Que puede confiar en él y que está para ayudar como hombre de Dios. </a:t>
            </a:r>
          </a:p>
          <a:p>
            <a:pPr algn="just"/>
            <a:r>
              <a:rPr lang="es-EC" sz="1100" dirty="0">
                <a:effectLst/>
                <a:latin typeface="Inter" panose="02000503000000020004" pitchFamily="2" charset="0"/>
              </a:rPr>
              <a:t>La madre se siente incómoda por la sugerencia y le dice que gracias. </a:t>
            </a:r>
          </a:p>
          <a:p>
            <a:pPr algn="just"/>
            <a:r>
              <a:rPr lang="es-EC" sz="1100" dirty="0">
                <a:effectLst/>
                <a:latin typeface="Inter" panose="02000503000000020004" pitchFamily="2" charset="0"/>
              </a:rPr>
              <a:t>Durante uno de los días, el misionero le dice que sería lindo poder tener una noche de pijamada con sus hijos y que él puede dormir con sus hijos para que los papás descansen mejor. La madre le dice que no gracias y desconfía de la actitud del misionero. </a:t>
            </a:r>
          </a:p>
          <a:p>
            <a:pPr algn="just"/>
            <a:r>
              <a:rPr lang="es-EC" sz="1100" dirty="0">
                <a:effectLst/>
                <a:latin typeface="Inter" panose="02000503000000020004" pitchFamily="2" charset="0"/>
              </a:rPr>
              <a:t>La madre le pide al pastor que retire al misionero de su casa porque su comportamiento no es el adecuado y teme por la seguridad de sus hijos. </a:t>
            </a:r>
          </a:p>
        </p:txBody>
      </p:sp>
      <p:sp>
        <p:nvSpPr>
          <p:cNvPr id="273" name="Google Shape;273;p43"/>
          <p:cNvSpPr/>
          <p:nvPr/>
        </p:nvSpPr>
        <p:spPr>
          <a:xfrm>
            <a:off x="4685932" y="430578"/>
            <a:ext cx="4243268" cy="4353051"/>
          </a:xfrm>
          <a:prstGeom prst="roundRect">
            <a:avLst>
              <a:gd name="adj" fmla="val 2338"/>
            </a:avLst>
          </a:prstGeom>
          <a:solidFill>
            <a:srgbClr val="F3F2F0"/>
          </a:solidFill>
          <a:ln w="9525" cap="flat" cmpd="sng">
            <a:solidFill>
              <a:srgbClr val="E9E7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latin typeface="Inter"/>
                <a:ea typeface="Inter"/>
                <a:cs typeface="Inter"/>
                <a:sym typeface="Inter"/>
              </a:rPr>
              <a:t>CASO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Inter Light"/>
              <a:ea typeface="Inter Light"/>
              <a:cs typeface="Inter Light"/>
              <a:sym typeface="Inter Light"/>
            </a:endParaRPr>
          </a:p>
          <a:p>
            <a:pPr algn="just"/>
            <a:r>
              <a:rPr lang="es-EC" sz="1100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Manuel es un hombre temeroso de Dios. Escuchó la Palabra de Dios y se entregó a la fe cristiana. No falta a las enseñanzas ni los domingos. Está siendo un ejemplo de disciplina y compromiso en la iglesia. </a:t>
            </a:r>
          </a:p>
          <a:p>
            <a:pPr algn="just"/>
            <a:endParaRPr lang="es-EC" sz="1100" dirty="0">
              <a:solidFill>
                <a:srgbClr val="211D1E"/>
              </a:solidFill>
              <a:effectLst/>
              <a:latin typeface="Inter" panose="02000503000000020004" pitchFamily="2" charset="0"/>
            </a:endParaRPr>
          </a:p>
          <a:p>
            <a:pPr algn="just"/>
            <a:r>
              <a:rPr lang="es-EC" sz="1100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Su hijo es muy obediente, pero es tímido y casi no participa de las actividades con los otros niños. </a:t>
            </a:r>
          </a:p>
          <a:p>
            <a:pPr algn="just"/>
            <a:endParaRPr lang="es-EC" sz="1100" dirty="0">
              <a:solidFill>
                <a:srgbClr val="211D1E"/>
              </a:solidFill>
              <a:effectLst/>
              <a:latin typeface="Inter" panose="02000503000000020004" pitchFamily="2" charset="0"/>
            </a:endParaRPr>
          </a:p>
          <a:p>
            <a:pPr algn="just"/>
            <a:r>
              <a:rPr lang="es-EC" sz="1100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Un día Manuel dice que el éxito para tener hijos obedientes es que se los discipline como dice la Palabra de Dios: “el que detiene el castigo aborrece a su hijo, pero el que lo ama desde temprano lo corrige” (Prov. 13:24). </a:t>
            </a:r>
          </a:p>
          <a:p>
            <a:pPr algn="just"/>
            <a:endParaRPr lang="es-EC" sz="1100" dirty="0">
              <a:solidFill>
                <a:srgbClr val="211D1E"/>
              </a:solidFill>
              <a:effectLst/>
              <a:latin typeface="Inter" panose="02000503000000020004" pitchFamily="2" charset="0"/>
            </a:endParaRPr>
          </a:p>
          <a:p>
            <a:pPr algn="just"/>
            <a:r>
              <a:rPr lang="es-EC" sz="1100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Es así como Manuel desde temprano en la mañana corregía a su hijo con su cinturón para mostrarle su amor. </a:t>
            </a:r>
          </a:p>
        </p:txBody>
      </p:sp>
      <p:sp>
        <p:nvSpPr>
          <p:cNvPr id="274" name="Google Shape;274;p43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3"/>
          <p:cNvSpPr/>
          <p:nvPr/>
        </p:nvSpPr>
        <p:spPr>
          <a:xfrm>
            <a:off x="214799" y="430580"/>
            <a:ext cx="8680723" cy="3624586"/>
          </a:xfrm>
          <a:prstGeom prst="roundRect">
            <a:avLst>
              <a:gd name="adj" fmla="val 2338"/>
            </a:avLst>
          </a:prstGeom>
          <a:solidFill>
            <a:srgbClr val="F3F2F0"/>
          </a:solidFill>
          <a:ln w="9525" cap="flat" cmpd="sng">
            <a:solidFill>
              <a:srgbClr val="E9E7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Inter"/>
              </a:rPr>
              <a:t>CASO 3</a:t>
            </a:r>
            <a:endParaRPr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Inter Light"/>
            </a:endParaRPr>
          </a:p>
          <a:p>
            <a:pPr algn="just"/>
            <a:endParaRPr lang="es-EC" dirty="0">
              <a:effectLst/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fontAlgn="base"/>
            <a:r>
              <a:rPr lang="es-ES" dirty="0"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La familia tiene una parcela muy grande y contratan a un empleado para que trabaje. El empleado es un señor de edad avanzada y amigable. </a:t>
            </a:r>
            <a:endParaRPr lang="es-EC" dirty="0">
              <a:effectLst/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fontAlgn="base"/>
            <a:r>
              <a:rPr lang="es-ES" dirty="0"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Los hijos menores se acercan a ver cómo trabaja bajo supervisión de la madre y no nota nada extraño.</a:t>
            </a:r>
            <a:endParaRPr lang="es-EC" dirty="0">
              <a:effectLst/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fontAlgn="base"/>
            <a:r>
              <a:rPr lang="es-ES" dirty="0"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Un día, el trabajador le menciona a la hija que si le da un beso en la boca; él le dará algo de dinero. </a:t>
            </a:r>
            <a:endParaRPr lang="es-EC" dirty="0">
              <a:effectLst/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fontAlgn="base"/>
            <a:r>
              <a:rPr lang="es-ES" dirty="0"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La hija se asusta y se queda helada, mira a su hermano y tampoco sabe que decir. No les han enseñado como actuar. La hija por un momento piensa en la oferta, pero dice que no y sale corriendo.</a:t>
            </a:r>
            <a:endParaRPr lang="es-EC" dirty="0">
              <a:effectLst/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fontAlgn="base"/>
            <a:r>
              <a:rPr lang="es-ES" dirty="0"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La hija en la noche, un poco temerosa, cuenta a sus padres lo que el trabajador les dijo.</a:t>
            </a:r>
            <a:endParaRPr lang="es-EC" dirty="0">
              <a:effectLst/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fontAlgn="base"/>
            <a:r>
              <a:rPr lang="es-ES" dirty="0"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Los padres no le dijeron nada en ese momento.</a:t>
            </a:r>
            <a:endParaRPr lang="es-EC" dirty="0">
              <a:effectLst/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fontAlgn="base"/>
            <a:r>
              <a:rPr lang="es-ES" dirty="0"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Después de unos días la madre estaba trabajando en la parcela y el trabajador nunca más regreso.</a:t>
            </a:r>
            <a:endParaRPr lang="es-EC" dirty="0">
              <a:effectLst/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274" name="Google Shape;274;p43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3845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4"/>
          <p:cNvSpPr txBox="1">
            <a:spLocks noGrp="1"/>
          </p:cNvSpPr>
          <p:nvPr>
            <p:ph type="title"/>
          </p:nvPr>
        </p:nvSpPr>
        <p:spPr>
          <a:xfrm>
            <a:off x="685800" y="294844"/>
            <a:ext cx="7924800" cy="41067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algn="l"/>
            <a:r>
              <a:rPr lang="es-EC" sz="2400" dirty="0">
                <a:effectLst/>
                <a:latin typeface="Inter" panose="02000503000000020004" pitchFamily="2" charset="0"/>
              </a:rPr>
              <a:t>1. </a:t>
            </a:r>
            <a:r>
              <a:rPr lang="es-EC" sz="2400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¿Qué formas de desprotección pudieron identificar? </a:t>
            </a:r>
            <a:br>
              <a:rPr lang="es-EC" sz="2400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</a:br>
            <a:br>
              <a:rPr lang="es-EC" sz="2400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</a:br>
            <a:r>
              <a:rPr lang="es-EC" sz="2400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2. ¿Qué se dio por sentado respecto al tema de protección de niños, niñas y adolescentes los cuidadores? </a:t>
            </a:r>
            <a:br>
              <a:rPr lang="es-EC" sz="2400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</a:br>
            <a:br>
              <a:rPr lang="es-EC" sz="2400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</a:br>
            <a:r>
              <a:rPr lang="es-EC" sz="2400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3. ¿Cuál debió haber sido la forma correcta de proceder en la situación presentada para salvaguardar la integridad de niños, niñas y adolescentes? </a:t>
            </a:r>
          </a:p>
        </p:txBody>
      </p:sp>
      <p:sp>
        <p:nvSpPr>
          <p:cNvPr id="280" name="Google Shape;280;p44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19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>
            <a:spLocks noGrp="1"/>
          </p:cNvSpPr>
          <p:nvPr>
            <p:ph type="title"/>
          </p:nvPr>
        </p:nvSpPr>
        <p:spPr>
          <a:xfrm>
            <a:off x="392900" y="394100"/>
            <a:ext cx="8357100" cy="715200"/>
          </a:xfrm>
          <a:prstGeom prst="rect">
            <a:avLst/>
          </a:prstGeom>
        </p:spPr>
        <p:txBody>
          <a:bodyPr spcFirstLastPara="1" wrap="square" lIns="90000" tIns="46800" rIns="90000" bIns="46800" anchor="b" anchorCtr="0">
            <a:normAutofit fontScale="90000"/>
          </a:bodyPr>
          <a:lstStyle/>
          <a:p>
            <a:r>
              <a:rPr lang="en-GB" dirty="0" err="1">
                <a:latin typeface="Inter Black"/>
                <a:ea typeface="Inter Black"/>
                <a:cs typeface="Inter Black"/>
                <a:sym typeface="Inter Black"/>
              </a:rPr>
              <a:t>Reconocer</a:t>
            </a:r>
            <a:r>
              <a:rPr lang="en-GB" dirty="0">
                <a:latin typeface="Inter Black"/>
                <a:ea typeface="Inter Black"/>
                <a:cs typeface="Inter Black"/>
                <a:sym typeface="Inter Black"/>
              </a:rPr>
              <a:t> la </a:t>
            </a:r>
            <a:r>
              <a:rPr lang="en-GB" dirty="0" err="1">
                <a:latin typeface="Inter Black"/>
                <a:ea typeface="Inter Black"/>
                <a:cs typeface="Inter Black"/>
                <a:sym typeface="Inter Black"/>
              </a:rPr>
              <a:t>importancia</a:t>
            </a:r>
            <a:r>
              <a:rPr lang="en-GB" dirty="0">
                <a:latin typeface="Inter Black"/>
                <a:ea typeface="Inter Black"/>
                <a:cs typeface="Inter Black"/>
                <a:sym typeface="Inter Black"/>
              </a:rPr>
              <a:t> de la </a:t>
            </a:r>
            <a:r>
              <a:rPr lang="en-GB" dirty="0" err="1">
                <a:latin typeface="Inter Black"/>
                <a:ea typeface="Inter Black"/>
                <a:cs typeface="Inter Black"/>
                <a:sym typeface="Inter Black"/>
              </a:rPr>
              <a:t>dignidad</a:t>
            </a:r>
            <a:r>
              <a:rPr lang="en-GB" dirty="0">
                <a:latin typeface="Inter Black"/>
                <a:ea typeface="Inter Black"/>
                <a:cs typeface="Inter Black"/>
                <a:sym typeface="Inter Black"/>
              </a:rPr>
              <a:t> </a:t>
            </a:r>
            <a:r>
              <a:rPr lang="es-EC" b="1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de cada niño y niña</a:t>
            </a:r>
            <a:endParaRPr dirty="0">
              <a:latin typeface="Inter Black"/>
              <a:ea typeface="Inter Black"/>
              <a:cs typeface="Inter Black"/>
              <a:sym typeface="Inter Black"/>
            </a:endParaRPr>
          </a:p>
        </p:txBody>
      </p:sp>
      <p:sp>
        <p:nvSpPr>
          <p:cNvPr id="243" name="Google Shape;243;p39"/>
          <p:cNvSpPr txBox="1">
            <a:spLocks noGrp="1"/>
          </p:cNvSpPr>
          <p:nvPr>
            <p:ph type="body" idx="1"/>
          </p:nvPr>
        </p:nvSpPr>
        <p:spPr>
          <a:xfrm>
            <a:off x="394100" y="1109300"/>
            <a:ext cx="8352300" cy="13130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 algn="just">
              <a:buNone/>
            </a:pPr>
            <a:r>
              <a:rPr lang="es-EC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1. Nuestro regalo de Dios al Nacer </a:t>
            </a:r>
          </a:p>
          <a:p>
            <a:pPr algn="just"/>
            <a:r>
              <a:rPr lang="es-EC" dirty="0">
                <a:solidFill>
                  <a:srgbClr val="211D1E"/>
                </a:solidFill>
                <a:latin typeface="Inter" panose="02000503000000020004" pitchFamily="2" charset="0"/>
              </a:rPr>
              <a:t>“</a:t>
            </a:r>
            <a:r>
              <a:rPr lang="es-EC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Todos somos creados a la imagen de Dios, bellos e infinitamente valiosos”. (Génesis 1:26-28) </a:t>
            </a:r>
          </a:p>
        </p:txBody>
      </p:sp>
      <p:sp>
        <p:nvSpPr>
          <p:cNvPr id="244" name="Google Shape;244;p39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B422E2-DCBA-4ADA-417D-AFA638568049}"/>
              </a:ext>
            </a:extLst>
          </p:cNvPr>
          <p:cNvSpPr txBox="1"/>
          <p:nvPr/>
        </p:nvSpPr>
        <p:spPr>
          <a:xfrm>
            <a:off x="328731" y="2768225"/>
            <a:ext cx="8141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2. Nuestra Compasión: </a:t>
            </a:r>
          </a:p>
          <a:p>
            <a:endParaRPr lang="es-ES_tradnl" sz="18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285750" indent="-285750">
              <a:buSzPct val="250000"/>
              <a:buFont typeface="Arial" panose="020B0604020202020204" pitchFamily="34" charset="0"/>
              <a:buChar char="•"/>
            </a:pPr>
            <a:r>
              <a:rPr lang="es-ES_tradnl" sz="18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Mantener, restaurar y honrar la dignidad y el valor de cada ser humano (Marcos 10:13-16)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E08564-FEFB-8B68-2886-D90B1804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149" y="354800"/>
            <a:ext cx="3606401" cy="580200"/>
          </a:xfrm>
        </p:spPr>
        <p:txBody>
          <a:bodyPr>
            <a:normAutofit fontScale="90000"/>
          </a:bodyPr>
          <a:lstStyle/>
          <a:p>
            <a:r>
              <a:rPr lang="es-EC" b="1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Una visión o sueño para nuestros niños y niñas 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23B906-B465-9FAF-7E11-197929EA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5149" y="1316831"/>
            <a:ext cx="3990300" cy="3636600"/>
          </a:xfrm>
        </p:spPr>
        <p:txBody>
          <a:bodyPr/>
          <a:lstStyle/>
          <a:p>
            <a:r>
              <a:rPr lang="es-EC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Una niñez feliz y segura para aprender y crecer. (Eclesiastés 11:9) </a:t>
            </a:r>
          </a:p>
          <a:p>
            <a:endParaRPr lang="es-ES_tradnl" dirty="0"/>
          </a:p>
          <a:p>
            <a:r>
              <a:rPr lang="es-EC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Guiar a nuestros hijos/hijas para descubrir y convertirse en quién Dios tenía la intención que fuesen al crearlos. (Lucas 2:52) </a:t>
            </a:r>
          </a:p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338C7AD-F6F2-C015-C41C-0D4DDA5175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</a:t>
            </a:fld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6C6CECA-24A6-B75F-C63B-C6447C490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31" r="21203"/>
          <a:stretch/>
        </p:blipFill>
        <p:spPr>
          <a:xfrm>
            <a:off x="28575" y="0"/>
            <a:ext cx="4724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7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>
            <a:spLocks noGrp="1"/>
          </p:cNvSpPr>
          <p:nvPr>
            <p:ph type="ctrTitle"/>
          </p:nvPr>
        </p:nvSpPr>
        <p:spPr>
          <a:xfrm>
            <a:off x="311702" y="2197925"/>
            <a:ext cx="6258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r>
              <a:rPr lang="es-EC" b="1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Nuestras Acciones y Conducta hacia todos los niños y niñas </a:t>
            </a:r>
            <a:endParaRPr lang="es-EC" dirty="0">
              <a:solidFill>
                <a:srgbClr val="211D1E"/>
              </a:solidFill>
              <a:effectLst/>
              <a:latin typeface="Inter SemiBold" panose="02000503000000020004" pitchFamily="2" charset="0"/>
            </a:endParaRPr>
          </a:p>
        </p:txBody>
      </p:sp>
      <p:sp>
        <p:nvSpPr>
          <p:cNvPr id="208" name="Google Shape;208;p34"/>
          <p:cNvSpPr txBox="1">
            <a:spLocks noGrp="1"/>
          </p:cNvSpPr>
          <p:nvPr>
            <p:ph type="subTitle" idx="1"/>
          </p:nvPr>
        </p:nvSpPr>
        <p:spPr>
          <a:xfrm>
            <a:off x="311700" y="4250525"/>
            <a:ext cx="8520600" cy="5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Subtitle</a:t>
            </a:r>
            <a:endParaRPr/>
          </a:p>
        </p:txBody>
      </p:sp>
      <p:sp>
        <p:nvSpPr>
          <p:cNvPr id="209" name="Google Shape;209;p34"/>
          <p:cNvSpPr txBox="1">
            <a:spLocks noGrp="1"/>
          </p:cNvSpPr>
          <p:nvPr>
            <p:ph type="subTitle" idx="2"/>
          </p:nvPr>
        </p:nvSpPr>
        <p:spPr>
          <a:xfrm>
            <a:off x="391450" y="393550"/>
            <a:ext cx="1798800" cy="9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Subtitle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23B906-B465-9FAF-7E11-197929EA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31" y="388863"/>
            <a:ext cx="4211969" cy="456456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EC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Nuestro deber: Criar nuestros hijos/hijas con la disciplina que refleja el amor nutritivo de Dios. (Efesios 6:4) </a:t>
            </a:r>
          </a:p>
          <a:p>
            <a:endParaRPr lang="es-ES_tradnl" dirty="0"/>
          </a:p>
          <a:p>
            <a:pPr algn="just"/>
            <a:r>
              <a:rPr lang="es-EC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Nuestro Gozo como adultos: Continuamente afirmar, expresar nuestro amor y celebrar a nuestros niños y niñas. (Marcos 1:11) </a:t>
            </a:r>
          </a:p>
          <a:p>
            <a:pPr marL="114300" indent="0" algn="just">
              <a:buNone/>
            </a:pPr>
            <a:endParaRPr lang="es-EC" dirty="0">
              <a:solidFill>
                <a:srgbClr val="211D1E"/>
              </a:solidFill>
              <a:effectLst/>
              <a:latin typeface="Inter" panose="02000503000000020004" pitchFamily="2" charset="0"/>
            </a:endParaRPr>
          </a:p>
          <a:p>
            <a:r>
              <a:rPr lang="es-EC" dirty="0">
                <a:solidFill>
                  <a:srgbClr val="211D1E"/>
                </a:solidFill>
                <a:latin typeface="Inter" panose="02000503000000020004" pitchFamily="2" charset="0"/>
              </a:rPr>
              <a:t>Nuestra actitud hacia las personas: Aceptar con la sorprendente gracia de Cristo. (Gálatas 6:1-2) </a:t>
            </a:r>
          </a:p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338C7AD-F6F2-C015-C41C-0D4DDA5175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6</a:t>
            </a:fld>
            <a:endParaRPr lang="en-GB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E585EEA-3301-51BB-B71E-3BAD0C14F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2" r="42200"/>
          <a:stretch/>
        </p:blipFill>
        <p:spPr>
          <a:xfrm>
            <a:off x="4793669" y="0"/>
            <a:ext cx="42810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5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1E5686A-D150-A3DD-CFE6-0B2F00F265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7</a:t>
            </a:fld>
            <a:endParaRPr lang="en-GB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5C98FD6-04ED-CAA8-4C85-51D38930B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468314"/>
              </p:ext>
            </p:extLst>
          </p:nvPr>
        </p:nvGraphicFramePr>
        <p:xfrm>
          <a:off x="392906" y="651510"/>
          <a:ext cx="8358187" cy="3291840"/>
        </p:xfrm>
        <a:graphic>
          <a:graphicData uri="http://schemas.openxmlformats.org/drawingml/2006/table">
            <a:tbl>
              <a:tblPr/>
              <a:tblGrid>
                <a:gridCol w="8358187">
                  <a:extLst>
                    <a:ext uri="{9D8B030D-6E8A-4147-A177-3AD203B41FA5}">
                      <a16:colId xmlns:a16="http://schemas.microsoft.com/office/drawing/2014/main" val="28230037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br>
                        <a:rPr lang="es-EC" sz="1800" b="0" i="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</a:br>
                      <a:endParaRPr lang="es-EC" sz="1800" b="0" i="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  <a:p>
                      <a:r>
                        <a:rPr lang="es-EC" sz="1800" b="0" i="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La que se usa en los pasajes de Proverbios que acabamos de escuchar es sebe. Un shebet era un gran bastón que sostenía el jefe de familia, el cetro del rey o el cayado del pastor. </a:t>
                      </a:r>
                    </a:p>
                    <a:p>
                      <a:endParaRPr lang="es-EC" sz="1800" b="0" i="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  <a:p>
                      <a:r>
                        <a:rPr lang="es-EC" sz="1800" b="0" i="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Un pastor amable y responsable usaba esta vara para guiar y proteger a sus ovejas. Los obispos llevan una versión del shebet hasta el día de hoy como símbolo de guía y autoridad. El rey David, en el Salmo 23, dijo que la vara (shebet) y el cayado del Señor le brindan un gran consuelo. </a:t>
                      </a:r>
                    </a:p>
                    <a:p>
                      <a:br>
                        <a:rPr lang="es-EC" sz="1800" b="0" i="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</a:br>
                      <a:endParaRPr lang="es-EC" sz="1800" b="0" i="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793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427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1E5686A-D150-A3DD-CFE6-0B2F00F265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5C98FD6-04ED-CAA8-4C85-51D38930B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915907"/>
              </p:ext>
            </p:extLst>
          </p:nvPr>
        </p:nvGraphicFramePr>
        <p:xfrm>
          <a:off x="392906" y="651510"/>
          <a:ext cx="8358187" cy="3017520"/>
        </p:xfrm>
        <a:graphic>
          <a:graphicData uri="http://schemas.openxmlformats.org/drawingml/2006/table">
            <a:tbl>
              <a:tblPr/>
              <a:tblGrid>
                <a:gridCol w="8358187">
                  <a:extLst>
                    <a:ext uri="{9D8B030D-6E8A-4147-A177-3AD203B41FA5}">
                      <a16:colId xmlns:a16="http://schemas.microsoft.com/office/drawing/2014/main" val="28230037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br>
                        <a:rPr lang="es-EC" sz="18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</a:br>
                      <a:endParaRPr lang="es-EC" sz="18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  <a:p>
                      <a:r>
                        <a:rPr lang="es-EC" sz="1800" b="1" i="1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Disciplina </a:t>
                      </a:r>
                      <a:r>
                        <a:rPr lang="es-EC" sz="18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proviene de la misma raíz que discípulo. Significa entrenar o enseñar para producir un carácter específico o un patrón de comportamiento. </a:t>
                      </a:r>
                    </a:p>
                    <a:p>
                      <a:endParaRPr lang="es-EC" sz="18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  <a:p>
                      <a:r>
                        <a:rPr lang="es-EC" sz="18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La </a:t>
                      </a:r>
                      <a:r>
                        <a:rPr lang="es-EC" sz="1800" b="1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disciplina </a:t>
                      </a:r>
                      <a:r>
                        <a:rPr lang="es-EC" sz="18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a la luz de ser un “discípulo” es un proceso continuo de moldear el carácter de uno a lo largo de la vida. Comienza temprano. </a:t>
                      </a:r>
                    </a:p>
                    <a:p>
                      <a:endParaRPr lang="es-EC" sz="18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  <a:p>
                      <a:br>
                        <a:rPr lang="es-EC" sz="18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</a:br>
                      <a:endParaRPr lang="es-EC" sz="18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793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702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>
            <a:spLocks noGrp="1"/>
          </p:cNvSpPr>
          <p:nvPr>
            <p:ph type="ctrTitle"/>
          </p:nvPr>
        </p:nvSpPr>
        <p:spPr>
          <a:xfrm>
            <a:off x="311702" y="2197925"/>
            <a:ext cx="6258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s-EC" b="1" dirty="0">
                <a:solidFill>
                  <a:srgbClr val="211D1E"/>
                </a:solidFill>
                <a:effectLst/>
                <a:latin typeface="Inter" panose="02000503000000020004" pitchFamily="2" charset="0"/>
              </a:rPr>
              <a:t>La importancia de sensibilizar e Incidir</a:t>
            </a:r>
            <a:endParaRPr lang="es-EC" dirty="0">
              <a:solidFill>
                <a:srgbClr val="211D1E"/>
              </a:solidFill>
              <a:effectLst/>
              <a:latin typeface="Inter SemiBold" panose="02000503000000020004" pitchFamily="2" charset="0"/>
            </a:endParaRPr>
          </a:p>
        </p:txBody>
      </p:sp>
      <p:sp>
        <p:nvSpPr>
          <p:cNvPr id="215" name="Google Shape;215;p35"/>
          <p:cNvSpPr txBox="1">
            <a:spLocks noGrp="1"/>
          </p:cNvSpPr>
          <p:nvPr>
            <p:ph type="subTitle" idx="1"/>
          </p:nvPr>
        </p:nvSpPr>
        <p:spPr>
          <a:xfrm>
            <a:off x="311700" y="4250525"/>
            <a:ext cx="8520600" cy="5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Subtitle</a:t>
            </a:r>
            <a:endParaRPr/>
          </a:p>
        </p:txBody>
      </p:sp>
      <p:sp>
        <p:nvSpPr>
          <p:cNvPr id="216" name="Google Shape;216;p35"/>
          <p:cNvSpPr txBox="1">
            <a:spLocks noGrp="1"/>
          </p:cNvSpPr>
          <p:nvPr>
            <p:ph type="subTitle" idx="2"/>
          </p:nvPr>
        </p:nvSpPr>
        <p:spPr>
          <a:xfrm>
            <a:off x="391450" y="393550"/>
            <a:ext cx="1798800" cy="9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Subtitle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orld Vision">
  <a:themeElements>
    <a:clrScheme name="Simple Light">
      <a:dk1>
        <a:srgbClr val="111222"/>
      </a:dk1>
      <a:lt1>
        <a:srgbClr val="FFFFFF"/>
      </a:lt1>
      <a:dk2>
        <a:srgbClr val="6D6A76"/>
      </a:dk2>
      <a:lt2>
        <a:srgbClr val="E9E7E3"/>
      </a:lt2>
      <a:accent1>
        <a:srgbClr val="FF5515"/>
      </a:accent1>
      <a:accent2>
        <a:srgbClr val="FFEBE1"/>
      </a:accent2>
      <a:accent3>
        <a:srgbClr val="FFD5BF"/>
      </a:accent3>
      <a:accent4>
        <a:srgbClr val="FFBD9D"/>
      </a:accent4>
      <a:accent5>
        <a:srgbClr val="FFA57B"/>
      </a:accent5>
      <a:accent6>
        <a:srgbClr val="FF8638"/>
      </a:accent6>
      <a:hlink>
        <a:srgbClr val="22A8C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1264</Words>
  <Application>Microsoft Macintosh PowerPoint</Application>
  <PresentationFormat>Presentación en pantalla (16:9)</PresentationFormat>
  <Paragraphs>111</Paragraphs>
  <Slides>25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8" baseType="lpstr">
      <vt:lpstr>Proxima Nova</vt:lpstr>
      <vt:lpstr>Degular Display Black</vt:lpstr>
      <vt:lpstr>Lato Light</vt:lpstr>
      <vt:lpstr>Inter Medium</vt:lpstr>
      <vt:lpstr>Inter Light</vt:lpstr>
      <vt:lpstr>Inter Black</vt:lpstr>
      <vt:lpstr>Inter SemiBold</vt:lpstr>
      <vt:lpstr>Lato</vt:lpstr>
      <vt:lpstr>Gill Sans MT</vt:lpstr>
      <vt:lpstr>Inter</vt:lpstr>
      <vt:lpstr>Degular Display</vt:lpstr>
      <vt:lpstr>Arial</vt:lpstr>
      <vt:lpstr>World Vision</vt:lpstr>
      <vt:lpstr>Presentación de PowerPoint</vt:lpstr>
      <vt:lpstr>SESIÓN 4 ¿Qué nos dice la Biblia sobre la protección? Principios orientadores para la protección. </vt:lpstr>
      <vt:lpstr>Reconocer la importancia de la dignidad de cada niño y niña</vt:lpstr>
      <vt:lpstr>Una visión o sueño para nuestros niños y niñas </vt:lpstr>
      <vt:lpstr>Nuestras Acciones y Conducta hacia todos los niños y niñas </vt:lpstr>
      <vt:lpstr>Presentación de PowerPoint</vt:lpstr>
      <vt:lpstr>Presentación de PowerPoint</vt:lpstr>
      <vt:lpstr>Presentación de PowerPoint</vt:lpstr>
      <vt:lpstr>La importancia de sensibilizar e Incidir</vt:lpstr>
      <vt:lpstr>Presentación de PowerPoint</vt:lpstr>
      <vt:lpstr>MÓDULO 2 ACCIONES DE PROTECCIÓN </vt:lpstr>
      <vt:lpstr>TALLER 1 DESAFÍOS PARA LA PROTECCIÓN </vt:lpstr>
      <vt:lpstr>SESIÓN 1  Construyendo definiciones de diferentes tipos de violencia</vt:lpstr>
      <vt:lpstr>¿Qué es abuso? </vt:lpstr>
      <vt:lpstr>¿Qué es negligencia?  </vt:lpstr>
      <vt:lpstr>DEFINICIONES</vt:lpstr>
      <vt:lpstr>DEFINICIONES</vt:lpstr>
      <vt:lpstr>SESIÓN 2  Mitos sobre la protección e identificación de los peligros- sexual y otros tipos de violencia.</vt:lpstr>
      <vt:lpstr>MITO 1</vt:lpstr>
      <vt:lpstr>MITO 2</vt:lpstr>
      <vt:lpstr>SESIÓN 3  Estudios de caso de desprotección </vt:lpstr>
      <vt:lpstr>Presentación de PowerPoint</vt:lpstr>
      <vt:lpstr>Presentación de PowerPoint</vt:lpstr>
      <vt:lpstr>1. ¿Qué formas de desprotección pudieron identificar?   2. ¿Qué se dio por sentado respecto al tema de protección de niños, niñas y adolescentes los cuidadores?   3. ¿Cuál debió haber sido la forma correcta de proceder en la situación presentada para salvaguardar la integridad de niños, niñas y adolescentes? 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 TITLE SLIDE</dc:title>
  <cp:lastModifiedBy>Carolina Bermudez</cp:lastModifiedBy>
  <cp:revision>5</cp:revision>
  <dcterms:modified xsi:type="dcterms:W3CDTF">2025-07-22T02:08:31Z</dcterms:modified>
</cp:coreProperties>
</file>